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7" r:id="rId2"/>
    <p:sldId id="10576" r:id="rId3"/>
    <p:sldId id="10580" r:id="rId4"/>
    <p:sldId id="265" r:id="rId5"/>
    <p:sldId id="10581" r:id="rId6"/>
    <p:sldId id="10597" r:id="rId7"/>
    <p:sldId id="10694" r:id="rId8"/>
    <p:sldId id="10601" r:id="rId9"/>
    <p:sldId id="10703" r:id="rId10"/>
    <p:sldId id="10704" r:id="rId11"/>
    <p:sldId id="10606" r:id="rId12"/>
    <p:sldId id="10708" r:id="rId13"/>
    <p:sldId id="313" r:id="rId14"/>
    <p:sldId id="10709" r:id="rId15"/>
    <p:sldId id="10824" r:id="rId16"/>
    <p:sldId id="10714" r:id="rId17"/>
    <p:sldId id="10836" r:id="rId18"/>
    <p:sldId id="10827" r:id="rId19"/>
    <p:sldId id="10828" r:id="rId20"/>
    <p:sldId id="10837" r:id="rId21"/>
    <p:sldId id="10843" r:id="rId22"/>
    <p:sldId id="10845" r:id="rId23"/>
    <p:sldId id="10849" r:id="rId24"/>
    <p:sldId id="10847" r:id="rId25"/>
    <p:sldId id="10848" r:id="rId26"/>
    <p:sldId id="10850" r:id="rId27"/>
    <p:sldId id="10829" r:id="rId28"/>
    <p:sldId id="3735" r:id="rId29"/>
    <p:sldId id="10713" r:id="rId30"/>
    <p:sldId id="10823" r:id="rId31"/>
    <p:sldId id="10851" r:id="rId32"/>
    <p:sldId id="10844" r:id="rId33"/>
    <p:sldId id="10616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m Machado Ferreira Lopes Pontes Noronha" initials="MMFLPN" lastIdx="2" clrIdx="0">
    <p:extLst>
      <p:ext uri="{19B8F6BF-5375-455C-9EA6-DF929625EA0E}">
        <p15:presenceInfo xmlns:p15="http://schemas.microsoft.com/office/powerpoint/2012/main" userId="S-1-5-21-1015545054-2933268196-2888503462-298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4"/>
    <a:srgbClr val="009EDB"/>
    <a:srgbClr val="A4D8DE"/>
    <a:srgbClr val="D2A494"/>
    <a:srgbClr val="F1CDCD"/>
    <a:srgbClr val="F47920"/>
    <a:srgbClr val="00995D"/>
    <a:srgbClr val="CDE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presProps" Target="presProps.xml" /><Relationship Id="rId40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commentAuthors" Target="commentAuthor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D3F1C-9544-4BB8-AB3F-B6B7B5133FAF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7CFFE-4F1C-42E3-90E6-A00BB96DB0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704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57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41EFB-9539-4625-872B-887CEB5D08B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273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3909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341EFB-9539-4625-872B-887CEB5D08B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273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936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C867C-B4EB-481D-8889-9938EB65A4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67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C867C-B4EB-481D-8889-9938EB65A4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02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C867C-B4EB-481D-8889-9938EB65A4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58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16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Unimed </a:t>
            </a:r>
            <a:r>
              <a:rPr lang="pt-BR" dirty="0" err="1"/>
              <a:t>Odonto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B5D13-49A2-446D-85F2-A19B4F1B3B4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686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24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458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5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072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599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735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50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159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C867C-B4EB-481D-8889-9938EB65A45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16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4D08A-AAB3-514D-125C-AB2ED6578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95976D-EC96-6EC9-BEE7-197A299A1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02E9D7-25CB-C143-F25B-BE58DE7C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74E9F9-3397-9AC0-E6DD-00927423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AB6129-9DF4-FF6A-3D5B-DF1B4497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10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7A47E9-48F0-1F40-007F-83629192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BDED8D-DE8E-99C8-FB7D-8A814EB9A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2ECE65-A045-01E0-0D1A-DA231FAB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0EE683-C980-A538-C3C7-8F567D5B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992C63-2927-E85F-5A9A-99EC7619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38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A88695-3C07-F700-9E85-29054BEB6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C3DF468-B457-DD63-4E44-BFA7576FD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9A1EEA-8620-8940-82B8-A6DED8432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4C20C0-B990-6A93-405B-28A9C9D1D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C67869-37D7-9397-B90C-EBF8ABF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361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61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1CD0E-480F-5D5B-72C7-81BDAF19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F1C831-34ED-38FE-5A07-FD5B72398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82AEFA-151B-33DF-8F6A-0B25DA51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DF4C95-FAC7-8EE8-4271-01108570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E2B9B5-2AD1-27E2-20C0-513E15A4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772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F7F5B-F896-EC28-B995-064F0E3F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F001CC-39C7-DADB-770D-F6D3A8B07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7E934E-EEB1-35B2-D35F-0C7ADF3E5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60B37A-1003-FF4A-800F-503D561C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27B682-B05C-7B3C-8F40-6BCDA572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73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2DB40B-A179-0471-E183-0E088096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0EF374-AD88-D513-B030-96E2D01B4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3987B6-0F8A-15A8-1E7D-22DEDB763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C23624-448C-C7CD-AA39-2FC1F93B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57BCF6-1C32-B9B5-C818-09513E35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B4F37A-A582-2A28-5C5F-35517780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85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0943FD-BC16-78A3-BCDE-1D6820E6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197B15-8514-1717-01AA-EBCDB4F54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8B477E5-6DF6-39BF-864A-E22170015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AC3B89-57F4-BCBF-E2FB-2B8A1A6DD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D9B243A-4F10-C5FF-BE5D-7032A3214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DA5D891-5256-113A-E254-1165D19E5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6A7DA2D-75D7-01CE-7892-A63E52D9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E9754A-5293-878F-D832-3CF0E3D0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95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8B951-8553-7D85-C251-19EA703C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01C462E-83D2-28F8-36C0-90A9261AA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D46495-FF58-31DF-4F00-91C4C6EB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99B1853-3A16-FE5C-A595-557BB48A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55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2C64AA3-6E11-A2CF-FFD3-CF9C6CE7A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972A0D5-DDD7-A7D7-B683-024231C3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25403-8F39-3F11-C710-E0F7B72FD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54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C7088-204D-3D69-7D12-9AA8E13A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63FD99-A289-DA10-DE0B-BDE228611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3711157-E98B-6090-7191-806143AB9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047A2D0-CF69-73A4-483F-DCD5EEE25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D653380-EBA1-B69D-BAC7-FD5F1E3D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FACFA5-A677-4C5C-6A33-02AAE522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0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B391AF-F4AA-9D52-F88B-79FFA578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B1EA7DC-81D0-5092-25B1-1AD02785BD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8B885D-EA9E-A616-DEB2-53BCBF6D2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D19D417-B76D-98D3-75E8-487973C8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3E8E20-722E-446A-20DA-070C33FF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70E5FF-438B-A0AB-2DF5-5E641D857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949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5FF7167-6F7E-C025-1D04-B18BA0609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C0C14C-EEFC-DE2B-B894-1A50D8AA9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B690A0-E6EB-5951-2EC7-F459792EF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41E6-6659-4756-9055-E814E872D66D}" type="datetimeFigureOut">
              <a:rPr lang="pt-BR" smtClean="0"/>
              <a:t>16/08/2024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CD521E-FA26-CA14-960E-972140B37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6E504C-9502-2855-E522-D0BF1B10F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101E3-3978-4692-B3C3-428A30817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8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7" Type="http://schemas.openxmlformats.org/officeDocument/2006/relationships/image" Target="../media/image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4.jpeg" /><Relationship Id="rId5" Type="http://schemas.openxmlformats.org/officeDocument/2006/relationships/image" Target="../media/image3.jpeg" /><Relationship Id="rId4" Type="http://schemas.openxmlformats.org/officeDocument/2006/relationships/image" Target="../media/image2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1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0.png" /><Relationship Id="rId5" Type="http://schemas.openxmlformats.org/officeDocument/2006/relationships/image" Target="../media/image8.png" /><Relationship Id="rId4" Type="http://schemas.openxmlformats.org/officeDocument/2006/relationships/image" Target="../media/image54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 /><Relationship Id="rId13" Type="http://schemas.openxmlformats.org/officeDocument/2006/relationships/image" Target="../media/image63.png" /><Relationship Id="rId3" Type="http://schemas.openxmlformats.org/officeDocument/2006/relationships/image" Target="../media/image55.jpeg" /><Relationship Id="rId7" Type="http://schemas.openxmlformats.org/officeDocument/2006/relationships/image" Target="../media/image57.png" /><Relationship Id="rId12" Type="http://schemas.openxmlformats.org/officeDocument/2006/relationships/image" Target="../media/image62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0.png" /><Relationship Id="rId11" Type="http://schemas.openxmlformats.org/officeDocument/2006/relationships/image" Target="../media/image61.png" /><Relationship Id="rId5" Type="http://schemas.openxmlformats.org/officeDocument/2006/relationships/image" Target="../media/image8.png" /><Relationship Id="rId10" Type="http://schemas.openxmlformats.org/officeDocument/2006/relationships/image" Target="../media/image60.png" /><Relationship Id="rId4" Type="http://schemas.openxmlformats.org/officeDocument/2006/relationships/image" Target="../media/image56.png" /><Relationship Id="rId9" Type="http://schemas.openxmlformats.org/officeDocument/2006/relationships/image" Target="../media/image59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microsoft.com/office/2007/relationships/hdphoto" Target="../media/hdphoto1.wdp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 /><Relationship Id="rId3" Type="http://schemas.openxmlformats.org/officeDocument/2006/relationships/image" Target="../media/image8.png" /><Relationship Id="rId7" Type="http://schemas.openxmlformats.org/officeDocument/2006/relationships/image" Target="../media/image68.png" /><Relationship Id="rId12" Type="http://schemas.openxmlformats.org/officeDocument/2006/relationships/image" Target="../media/image73.png" /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67.png" /><Relationship Id="rId11" Type="http://schemas.openxmlformats.org/officeDocument/2006/relationships/image" Target="../media/image72.png" /><Relationship Id="rId5" Type="http://schemas.openxmlformats.org/officeDocument/2006/relationships/image" Target="../media/image66.png" /><Relationship Id="rId10" Type="http://schemas.openxmlformats.org/officeDocument/2006/relationships/image" Target="../media/image71.png" /><Relationship Id="rId4" Type="http://schemas.openxmlformats.org/officeDocument/2006/relationships/image" Target="../media/image10.png" /><Relationship Id="rId9" Type="http://schemas.openxmlformats.org/officeDocument/2006/relationships/image" Target="../media/image7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0.png" /><Relationship Id="rId5" Type="http://schemas.openxmlformats.org/officeDocument/2006/relationships/image" Target="../media/image8.png" /><Relationship Id="rId4" Type="http://schemas.openxmlformats.org/officeDocument/2006/relationships/image" Target="../media/image75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 /><Relationship Id="rId13" Type="http://schemas.openxmlformats.org/officeDocument/2006/relationships/image" Target="../media/image84.svg" /><Relationship Id="rId18" Type="http://schemas.openxmlformats.org/officeDocument/2006/relationships/image" Target="../media/image89.png" /><Relationship Id="rId26" Type="http://schemas.openxmlformats.org/officeDocument/2006/relationships/image" Target="../media/image97.png" /><Relationship Id="rId39" Type="http://schemas.openxmlformats.org/officeDocument/2006/relationships/image" Target="../media/image110.png" /><Relationship Id="rId3" Type="http://schemas.openxmlformats.org/officeDocument/2006/relationships/image" Target="../media/image8.png" /><Relationship Id="rId21" Type="http://schemas.openxmlformats.org/officeDocument/2006/relationships/image" Target="../media/image92.png" /><Relationship Id="rId34" Type="http://schemas.openxmlformats.org/officeDocument/2006/relationships/image" Target="../media/image105.png" /><Relationship Id="rId7" Type="http://schemas.openxmlformats.org/officeDocument/2006/relationships/image" Target="../media/image78.png" /><Relationship Id="rId12" Type="http://schemas.openxmlformats.org/officeDocument/2006/relationships/image" Target="../media/image83.png" /><Relationship Id="rId17" Type="http://schemas.openxmlformats.org/officeDocument/2006/relationships/image" Target="../media/image88.svg" /><Relationship Id="rId25" Type="http://schemas.openxmlformats.org/officeDocument/2006/relationships/image" Target="../media/image96.png" /><Relationship Id="rId33" Type="http://schemas.openxmlformats.org/officeDocument/2006/relationships/image" Target="../media/image104.png" /><Relationship Id="rId38" Type="http://schemas.openxmlformats.org/officeDocument/2006/relationships/image" Target="../media/image109.png" /><Relationship Id="rId2" Type="http://schemas.openxmlformats.org/officeDocument/2006/relationships/notesSlide" Target="../notesSlides/notesSlide15.xml" /><Relationship Id="rId16" Type="http://schemas.openxmlformats.org/officeDocument/2006/relationships/image" Target="../media/image87.png" /><Relationship Id="rId20" Type="http://schemas.openxmlformats.org/officeDocument/2006/relationships/image" Target="../media/image91.png" /><Relationship Id="rId29" Type="http://schemas.openxmlformats.org/officeDocument/2006/relationships/image" Target="../media/image100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77.svg" /><Relationship Id="rId11" Type="http://schemas.openxmlformats.org/officeDocument/2006/relationships/image" Target="../media/image82.svg" /><Relationship Id="rId24" Type="http://schemas.openxmlformats.org/officeDocument/2006/relationships/image" Target="../media/image95.png" /><Relationship Id="rId32" Type="http://schemas.openxmlformats.org/officeDocument/2006/relationships/image" Target="../media/image103.png" /><Relationship Id="rId37" Type="http://schemas.openxmlformats.org/officeDocument/2006/relationships/image" Target="../media/image108.png" /><Relationship Id="rId5" Type="http://schemas.openxmlformats.org/officeDocument/2006/relationships/image" Target="../media/image76.png" /><Relationship Id="rId15" Type="http://schemas.openxmlformats.org/officeDocument/2006/relationships/image" Target="../media/image86.svg" /><Relationship Id="rId23" Type="http://schemas.openxmlformats.org/officeDocument/2006/relationships/image" Target="../media/image94.png" /><Relationship Id="rId28" Type="http://schemas.openxmlformats.org/officeDocument/2006/relationships/image" Target="../media/image99.jpeg" /><Relationship Id="rId36" Type="http://schemas.openxmlformats.org/officeDocument/2006/relationships/image" Target="../media/image107.png" /><Relationship Id="rId10" Type="http://schemas.openxmlformats.org/officeDocument/2006/relationships/image" Target="../media/image81.png" /><Relationship Id="rId19" Type="http://schemas.openxmlformats.org/officeDocument/2006/relationships/image" Target="../media/image90.png" /><Relationship Id="rId31" Type="http://schemas.openxmlformats.org/officeDocument/2006/relationships/image" Target="../media/image102.png" /><Relationship Id="rId4" Type="http://schemas.openxmlformats.org/officeDocument/2006/relationships/image" Target="../media/image10.png" /><Relationship Id="rId9" Type="http://schemas.openxmlformats.org/officeDocument/2006/relationships/image" Target="../media/image80.svg" /><Relationship Id="rId14" Type="http://schemas.openxmlformats.org/officeDocument/2006/relationships/image" Target="../media/image85.png" /><Relationship Id="rId22" Type="http://schemas.openxmlformats.org/officeDocument/2006/relationships/image" Target="../media/image93.png" /><Relationship Id="rId27" Type="http://schemas.openxmlformats.org/officeDocument/2006/relationships/image" Target="../media/image98.png" /><Relationship Id="rId30" Type="http://schemas.openxmlformats.org/officeDocument/2006/relationships/image" Target="../media/image101.jpeg" /><Relationship Id="rId35" Type="http://schemas.openxmlformats.org/officeDocument/2006/relationships/image" Target="../media/image106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0.png" /><Relationship Id="rId5" Type="http://schemas.openxmlformats.org/officeDocument/2006/relationships/image" Target="../media/image8.png" /><Relationship Id="rId4" Type="http://schemas.openxmlformats.org/officeDocument/2006/relationships/image" Target="../media/image112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114.png" /><Relationship Id="rId4" Type="http://schemas.openxmlformats.org/officeDocument/2006/relationships/image" Target="../media/image113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115.png" /><Relationship Id="rId4" Type="http://schemas.openxmlformats.org/officeDocument/2006/relationships/image" Target="../media/image114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116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117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9.png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 /><Relationship Id="rId13" Type="http://schemas.openxmlformats.org/officeDocument/2006/relationships/image" Target="../media/image106.png" /><Relationship Id="rId3" Type="http://schemas.openxmlformats.org/officeDocument/2006/relationships/image" Target="../media/image10.png" /><Relationship Id="rId7" Type="http://schemas.openxmlformats.org/officeDocument/2006/relationships/image" Target="../media/image123.png" /><Relationship Id="rId12" Type="http://schemas.openxmlformats.org/officeDocument/2006/relationships/image" Target="../media/image128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22.png" /><Relationship Id="rId11" Type="http://schemas.openxmlformats.org/officeDocument/2006/relationships/image" Target="../media/image127.png" /><Relationship Id="rId5" Type="http://schemas.openxmlformats.org/officeDocument/2006/relationships/image" Target="../media/image121.png" /><Relationship Id="rId15" Type="http://schemas.openxmlformats.org/officeDocument/2006/relationships/image" Target="../media/image130.png" /><Relationship Id="rId10" Type="http://schemas.openxmlformats.org/officeDocument/2006/relationships/image" Target="../media/image126.png" /><Relationship Id="rId4" Type="http://schemas.openxmlformats.org/officeDocument/2006/relationships/image" Target="../media/image120.png" /><Relationship Id="rId9" Type="http://schemas.openxmlformats.org/officeDocument/2006/relationships/image" Target="../media/image125.png" /><Relationship Id="rId14" Type="http://schemas.openxmlformats.org/officeDocument/2006/relationships/image" Target="../media/image129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10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31.jpeg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132.png" /><Relationship Id="rId4" Type="http://schemas.openxmlformats.org/officeDocument/2006/relationships/image" Target="../media/image10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133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7" Type="http://schemas.openxmlformats.org/officeDocument/2006/relationships/image" Target="../media/image137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36.png" /><Relationship Id="rId5" Type="http://schemas.openxmlformats.org/officeDocument/2006/relationships/image" Target="../media/image135.png" /><Relationship Id="rId4" Type="http://schemas.openxmlformats.org/officeDocument/2006/relationships/image" Target="../media/image134.png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 /><Relationship Id="rId3" Type="http://schemas.openxmlformats.org/officeDocument/2006/relationships/image" Target="../media/image138.jpeg" /><Relationship Id="rId7" Type="http://schemas.openxmlformats.org/officeDocument/2006/relationships/image" Target="../media/image142.jpe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41.png" /><Relationship Id="rId11" Type="http://schemas.openxmlformats.org/officeDocument/2006/relationships/image" Target="../media/image146.png" /><Relationship Id="rId5" Type="http://schemas.openxmlformats.org/officeDocument/2006/relationships/image" Target="../media/image140.jpeg" /><Relationship Id="rId10" Type="http://schemas.openxmlformats.org/officeDocument/2006/relationships/image" Target="../media/image145.png" /><Relationship Id="rId4" Type="http://schemas.openxmlformats.org/officeDocument/2006/relationships/image" Target="../media/image139.png" /><Relationship Id="rId9" Type="http://schemas.openxmlformats.org/officeDocument/2006/relationships/image" Target="../media/image144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8.png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10.png" /><Relationship Id="rId5" Type="http://schemas.openxmlformats.org/officeDocument/2006/relationships/image" Target="../media/image8.png" /><Relationship Id="rId4" Type="http://schemas.openxmlformats.org/officeDocument/2006/relationships/image" Target="../media/image1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7" Type="http://schemas.openxmlformats.org/officeDocument/2006/relationships/image" Target="../media/image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8.png" /><Relationship Id="rId5" Type="http://schemas.openxmlformats.org/officeDocument/2006/relationships/image" Target="../media/image18.png" /><Relationship Id="rId4" Type="http://schemas.openxmlformats.org/officeDocument/2006/relationships/image" Target="../media/image17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 /><Relationship Id="rId13" Type="http://schemas.openxmlformats.org/officeDocument/2006/relationships/image" Target="../media/image27.png" /><Relationship Id="rId18" Type="http://schemas.openxmlformats.org/officeDocument/2006/relationships/image" Target="../media/image32.png" /><Relationship Id="rId26" Type="http://schemas.openxmlformats.org/officeDocument/2006/relationships/image" Target="../media/image40.png" /><Relationship Id="rId3" Type="http://schemas.openxmlformats.org/officeDocument/2006/relationships/image" Target="../media/image19.jpeg" /><Relationship Id="rId21" Type="http://schemas.openxmlformats.org/officeDocument/2006/relationships/image" Target="../media/image35.png" /><Relationship Id="rId34" Type="http://schemas.openxmlformats.org/officeDocument/2006/relationships/image" Target="../media/image48.png" /><Relationship Id="rId7" Type="http://schemas.openxmlformats.org/officeDocument/2006/relationships/image" Target="../media/image10.png" /><Relationship Id="rId12" Type="http://schemas.openxmlformats.org/officeDocument/2006/relationships/image" Target="../media/image26.png" /><Relationship Id="rId17" Type="http://schemas.openxmlformats.org/officeDocument/2006/relationships/image" Target="../media/image31.png" /><Relationship Id="rId25" Type="http://schemas.openxmlformats.org/officeDocument/2006/relationships/image" Target="../media/image39.png" /><Relationship Id="rId33" Type="http://schemas.openxmlformats.org/officeDocument/2006/relationships/image" Target="../media/image47.svg" /><Relationship Id="rId2" Type="http://schemas.openxmlformats.org/officeDocument/2006/relationships/notesSlide" Target="../notesSlides/notesSlide7.xml" /><Relationship Id="rId16" Type="http://schemas.openxmlformats.org/officeDocument/2006/relationships/image" Target="../media/image30.png" /><Relationship Id="rId20" Type="http://schemas.openxmlformats.org/officeDocument/2006/relationships/image" Target="../media/image34.png" /><Relationship Id="rId29" Type="http://schemas.openxmlformats.org/officeDocument/2006/relationships/image" Target="../media/image43.pn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8.png" /><Relationship Id="rId11" Type="http://schemas.openxmlformats.org/officeDocument/2006/relationships/image" Target="../media/image25.png" /><Relationship Id="rId24" Type="http://schemas.openxmlformats.org/officeDocument/2006/relationships/image" Target="../media/image38.png" /><Relationship Id="rId32" Type="http://schemas.openxmlformats.org/officeDocument/2006/relationships/image" Target="../media/image46.png" /><Relationship Id="rId5" Type="http://schemas.openxmlformats.org/officeDocument/2006/relationships/image" Target="../media/image21.png" /><Relationship Id="rId15" Type="http://schemas.openxmlformats.org/officeDocument/2006/relationships/image" Target="../media/image29.png" /><Relationship Id="rId23" Type="http://schemas.openxmlformats.org/officeDocument/2006/relationships/image" Target="../media/image37.png" /><Relationship Id="rId28" Type="http://schemas.openxmlformats.org/officeDocument/2006/relationships/image" Target="../media/image42.png" /><Relationship Id="rId10" Type="http://schemas.openxmlformats.org/officeDocument/2006/relationships/image" Target="../media/image24.jpeg" /><Relationship Id="rId19" Type="http://schemas.openxmlformats.org/officeDocument/2006/relationships/image" Target="../media/image33.png" /><Relationship Id="rId31" Type="http://schemas.openxmlformats.org/officeDocument/2006/relationships/image" Target="../media/image45.png" /><Relationship Id="rId4" Type="http://schemas.openxmlformats.org/officeDocument/2006/relationships/image" Target="../media/image20.png" /><Relationship Id="rId9" Type="http://schemas.openxmlformats.org/officeDocument/2006/relationships/image" Target="../media/image23.png" /><Relationship Id="rId14" Type="http://schemas.openxmlformats.org/officeDocument/2006/relationships/image" Target="../media/image28.png" /><Relationship Id="rId22" Type="http://schemas.openxmlformats.org/officeDocument/2006/relationships/image" Target="../media/image36.png" /><Relationship Id="rId27" Type="http://schemas.openxmlformats.org/officeDocument/2006/relationships/image" Target="../media/image41.png" /><Relationship Id="rId30" Type="http://schemas.openxmlformats.org/officeDocument/2006/relationships/image" Target="../media/image44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5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5.png" /><Relationship Id="rId4" Type="http://schemas.openxmlformats.org/officeDocument/2006/relationships/image" Target="../media/image5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F054255-38AD-69E0-1D13-2C1623CA2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-1"/>
            <a:ext cx="12192003" cy="6858001"/>
          </a:xfrm>
          <a:prstGeom prst="rect">
            <a:avLst/>
          </a:prstGeom>
        </p:spPr>
      </p:pic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253028B1-B0BB-D6F7-8EB4-574D03FFBCB5}"/>
              </a:ext>
            </a:extLst>
          </p:cNvPr>
          <p:cNvSpPr>
            <a:spLocks/>
          </p:cNvSpPr>
          <p:nvPr/>
        </p:nvSpPr>
        <p:spPr bwMode="auto">
          <a:xfrm>
            <a:off x="7832112" y="-3700102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rgbClr val="009ED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AF324063-939E-D8BF-E059-ADBBA4B17BA6}"/>
              </a:ext>
            </a:extLst>
          </p:cNvPr>
          <p:cNvSpPr>
            <a:spLocks/>
          </p:cNvSpPr>
          <p:nvPr/>
        </p:nvSpPr>
        <p:spPr bwMode="auto">
          <a:xfrm>
            <a:off x="-4666318" y="-7588094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9FCE0032-3089-312A-5219-D5D0CB1A75D0}"/>
              </a:ext>
            </a:extLst>
          </p:cNvPr>
          <p:cNvSpPr>
            <a:spLocks/>
          </p:cNvSpPr>
          <p:nvPr/>
        </p:nvSpPr>
        <p:spPr bwMode="auto">
          <a:xfrm>
            <a:off x="-5556488" y="-7232074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A6DAD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F81DFDD8-6788-6388-FB1B-962542523384}"/>
              </a:ext>
            </a:extLst>
          </p:cNvPr>
          <p:cNvSpPr>
            <a:spLocks/>
          </p:cNvSpPr>
          <p:nvPr/>
        </p:nvSpPr>
        <p:spPr bwMode="auto">
          <a:xfrm>
            <a:off x="8163806" y="-2179363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002D7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42E652-DDCF-4E76-7753-31E8AC8E09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9" y="0"/>
            <a:ext cx="12183012" cy="6858000"/>
          </a:xfrm>
          <a:prstGeom prst="rect">
            <a:avLst/>
          </a:prstGeom>
        </p:spPr>
      </p:pic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21FBDB14-736A-8EEA-ECE9-B40B7F800E57}"/>
              </a:ext>
            </a:extLst>
          </p:cNvPr>
          <p:cNvSpPr>
            <a:spLocks/>
          </p:cNvSpPr>
          <p:nvPr/>
        </p:nvSpPr>
        <p:spPr bwMode="auto">
          <a:xfrm>
            <a:off x="8018489" y="-5220841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rgbClr val="F479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AE30809D-4483-3B88-1299-8C71F3721DA1}"/>
              </a:ext>
            </a:extLst>
          </p:cNvPr>
          <p:cNvSpPr>
            <a:spLocks/>
          </p:cNvSpPr>
          <p:nvPr/>
        </p:nvSpPr>
        <p:spPr bwMode="auto">
          <a:xfrm>
            <a:off x="-2682035" y="2873348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rgbClr val="FFE19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3EEC67DC-EB19-EEAE-192C-7D6617072B37}"/>
              </a:ext>
            </a:extLst>
          </p:cNvPr>
          <p:cNvSpPr>
            <a:spLocks/>
          </p:cNvSpPr>
          <p:nvPr/>
        </p:nvSpPr>
        <p:spPr bwMode="auto">
          <a:xfrm>
            <a:off x="-3572205" y="3229368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F4792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BC1AEB98-A086-7F10-C53C-1C9C4F2F621D}"/>
              </a:ext>
            </a:extLst>
          </p:cNvPr>
          <p:cNvSpPr>
            <a:spLocks/>
          </p:cNvSpPr>
          <p:nvPr/>
        </p:nvSpPr>
        <p:spPr bwMode="auto">
          <a:xfrm>
            <a:off x="8350183" y="-3700102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FFE19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9A78B5-C50A-DB3A-18A5-866CD22F14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" y="-1"/>
            <a:ext cx="12174023" cy="6858001"/>
          </a:xfrm>
          <a:prstGeom prst="rect">
            <a:avLst/>
          </a:prstGeom>
        </p:spPr>
      </p:pic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A8A1487D-F771-754F-C99D-EFFD6CB9E06D}"/>
              </a:ext>
            </a:extLst>
          </p:cNvPr>
          <p:cNvSpPr>
            <a:spLocks/>
          </p:cNvSpPr>
          <p:nvPr/>
        </p:nvSpPr>
        <p:spPr bwMode="auto">
          <a:xfrm>
            <a:off x="6621450" y="-6067355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rgbClr val="F0CE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3EF2C062-65FD-4410-CD25-FBF633928384}"/>
              </a:ext>
            </a:extLst>
          </p:cNvPr>
          <p:cNvSpPr>
            <a:spLocks/>
          </p:cNvSpPr>
          <p:nvPr/>
        </p:nvSpPr>
        <p:spPr bwMode="auto">
          <a:xfrm>
            <a:off x="-2409156" y="4696690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rgbClr val="D1A39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8008A7A2-504A-BC7C-A3E8-840C43FDD277}"/>
              </a:ext>
            </a:extLst>
          </p:cNvPr>
          <p:cNvSpPr>
            <a:spLocks/>
          </p:cNvSpPr>
          <p:nvPr/>
        </p:nvSpPr>
        <p:spPr bwMode="auto">
          <a:xfrm>
            <a:off x="-3299326" y="5052710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DAB9FE23-4A10-8C81-C4E1-19029B2BE105}"/>
              </a:ext>
            </a:extLst>
          </p:cNvPr>
          <p:cNvSpPr>
            <a:spLocks/>
          </p:cNvSpPr>
          <p:nvPr/>
        </p:nvSpPr>
        <p:spPr bwMode="auto">
          <a:xfrm>
            <a:off x="5289353" y="-6913869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002D7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DD1565-5E01-6EC9-DCEA-53278C15A5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" y="-2"/>
            <a:ext cx="12192003" cy="6911417"/>
          </a:xfrm>
          <a:prstGeom prst="rect">
            <a:avLst/>
          </a:prstGeom>
        </p:spPr>
      </p:pic>
      <p:sp>
        <p:nvSpPr>
          <p:cNvPr id="8" name="Freeform 14">
            <a:extLst>
              <a:ext uri="{FF2B5EF4-FFF2-40B4-BE49-F238E27FC236}">
                <a16:creationId xmlns:a16="http://schemas.microsoft.com/office/drawing/2014/main" id="{7948B9B9-C885-CE9E-EE01-DAD7963ED244}"/>
              </a:ext>
            </a:extLst>
          </p:cNvPr>
          <p:cNvSpPr>
            <a:spLocks/>
          </p:cNvSpPr>
          <p:nvPr/>
        </p:nvSpPr>
        <p:spPr bwMode="auto">
          <a:xfrm>
            <a:off x="6773850" y="-4512865"/>
            <a:ext cx="20492856" cy="13686945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5453 w 10000"/>
              <a:gd name="connsiteY6" fmla="*/ 7076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5576 w 10000"/>
              <a:gd name="connsiteY5" fmla="*/ 7643 h 10000"/>
              <a:gd name="connsiteX6" fmla="*/ 5453 w 10000"/>
              <a:gd name="connsiteY6" fmla="*/ 7076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5323 w 10000"/>
              <a:gd name="connsiteY4" fmla="*/ 8583 h 10000"/>
              <a:gd name="connsiteX5" fmla="*/ 5576 w 10000"/>
              <a:gd name="connsiteY5" fmla="*/ 7643 h 10000"/>
              <a:gd name="connsiteX6" fmla="*/ 5453 w 10000"/>
              <a:gd name="connsiteY6" fmla="*/ 7076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79 w 10000"/>
              <a:gd name="connsiteY3" fmla="*/ 8904 h 10000"/>
              <a:gd name="connsiteX4" fmla="*/ 5323 w 10000"/>
              <a:gd name="connsiteY4" fmla="*/ 8583 h 10000"/>
              <a:gd name="connsiteX5" fmla="*/ 5576 w 10000"/>
              <a:gd name="connsiteY5" fmla="*/ 7643 h 10000"/>
              <a:gd name="connsiteX6" fmla="*/ 5453 w 10000"/>
              <a:gd name="connsiteY6" fmla="*/ 7076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000" h="10000">
                <a:moveTo>
                  <a:pt x="787" y="10000"/>
                </a:moveTo>
                <a:lnTo>
                  <a:pt x="2897" y="10000"/>
                </a:lnTo>
                <a:cubicBezTo>
                  <a:pt x="3022" y="10000"/>
                  <a:pt x="2874" y="9996"/>
                  <a:pt x="3154" y="9813"/>
                </a:cubicBezTo>
                <a:cubicBezTo>
                  <a:pt x="3434" y="9630"/>
                  <a:pt x="4218" y="9109"/>
                  <a:pt x="4579" y="8904"/>
                </a:cubicBezTo>
                <a:cubicBezTo>
                  <a:pt x="4940" y="8699"/>
                  <a:pt x="5157" y="8793"/>
                  <a:pt x="5323" y="8583"/>
                </a:cubicBezTo>
                <a:cubicBezTo>
                  <a:pt x="5489" y="8373"/>
                  <a:pt x="5554" y="7894"/>
                  <a:pt x="5576" y="7643"/>
                </a:cubicBezTo>
                <a:cubicBezTo>
                  <a:pt x="5598" y="7392"/>
                  <a:pt x="5457" y="7231"/>
                  <a:pt x="5453" y="7076"/>
                </a:cubicBezTo>
                <a:cubicBezTo>
                  <a:pt x="5450" y="6921"/>
                  <a:pt x="5603" y="6874"/>
                  <a:pt x="5555" y="6715"/>
                </a:cubicBezTo>
                <a:cubicBezTo>
                  <a:pt x="5507" y="6556"/>
                  <a:pt x="5179" y="6377"/>
                  <a:pt x="5164" y="6120"/>
                </a:cubicBezTo>
                <a:cubicBezTo>
                  <a:pt x="5149" y="5863"/>
                  <a:pt x="5440" y="5521"/>
                  <a:pt x="5465" y="5175"/>
                </a:cubicBezTo>
                <a:cubicBezTo>
                  <a:pt x="5490" y="4829"/>
                  <a:pt x="5319" y="4328"/>
                  <a:pt x="5317" y="4046"/>
                </a:cubicBezTo>
                <a:cubicBezTo>
                  <a:pt x="5315" y="3764"/>
                  <a:pt x="5459" y="3631"/>
                  <a:pt x="5455" y="3483"/>
                </a:cubicBezTo>
                <a:cubicBezTo>
                  <a:pt x="5451" y="3335"/>
                  <a:pt x="5324" y="3258"/>
                  <a:pt x="5291" y="3159"/>
                </a:cubicBezTo>
                <a:cubicBezTo>
                  <a:pt x="5258" y="3060"/>
                  <a:pt x="5270" y="2983"/>
                  <a:pt x="5259" y="2891"/>
                </a:cubicBezTo>
                <a:cubicBezTo>
                  <a:pt x="5248" y="2799"/>
                  <a:pt x="5311" y="3006"/>
                  <a:pt x="5226" y="2608"/>
                </a:cubicBezTo>
                <a:cubicBezTo>
                  <a:pt x="5141" y="2210"/>
                  <a:pt x="4789" y="880"/>
                  <a:pt x="4751" y="502"/>
                </a:cubicBezTo>
                <a:cubicBezTo>
                  <a:pt x="4713" y="124"/>
                  <a:pt x="4914" y="339"/>
                  <a:pt x="5000" y="339"/>
                </a:cubicBezTo>
                <a:cubicBezTo>
                  <a:pt x="5086" y="339"/>
                  <a:pt x="5179" y="374"/>
                  <a:pt x="5249" y="502"/>
                </a:cubicBezTo>
                <a:lnTo>
                  <a:pt x="6464" y="2932"/>
                </a:lnTo>
                <a:cubicBezTo>
                  <a:pt x="6495" y="2991"/>
                  <a:pt x="6526" y="3084"/>
                  <a:pt x="6526" y="3154"/>
                </a:cubicBezTo>
                <a:cubicBezTo>
                  <a:pt x="6526" y="3259"/>
                  <a:pt x="6456" y="3341"/>
                  <a:pt x="6332" y="3341"/>
                </a:cubicBezTo>
                <a:lnTo>
                  <a:pt x="5397" y="3341"/>
                </a:lnTo>
                <a:cubicBezTo>
                  <a:pt x="5273" y="3341"/>
                  <a:pt x="5210" y="3423"/>
                  <a:pt x="5210" y="3540"/>
                </a:cubicBezTo>
                <a:cubicBezTo>
                  <a:pt x="5210" y="3610"/>
                  <a:pt x="5241" y="3680"/>
                  <a:pt x="5265" y="3738"/>
                </a:cubicBezTo>
                <a:lnTo>
                  <a:pt x="6526" y="6262"/>
                </a:lnTo>
                <a:cubicBezTo>
                  <a:pt x="6550" y="6320"/>
                  <a:pt x="6581" y="6390"/>
                  <a:pt x="6581" y="6472"/>
                </a:cubicBezTo>
                <a:cubicBezTo>
                  <a:pt x="6581" y="6577"/>
                  <a:pt x="6511" y="6671"/>
                  <a:pt x="6386" y="6671"/>
                </a:cubicBezTo>
                <a:lnTo>
                  <a:pt x="5600" y="6671"/>
                </a:lnTo>
                <a:cubicBezTo>
                  <a:pt x="5491" y="6671"/>
                  <a:pt x="5421" y="6729"/>
                  <a:pt x="5421" y="6822"/>
                </a:cubicBezTo>
                <a:cubicBezTo>
                  <a:pt x="5421" y="6893"/>
                  <a:pt x="5452" y="6963"/>
                  <a:pt x="5475" y="7021"/>
                </a:cubicBezTo>
                <a:lnTo>
                  <a:pt x="6846" y="9813"/>
                </a:lnTo>
                <a:cubicBezTo>
                  <a:pt x="6916" y="9942"/>
                  <a:pt x="6994" y="10000"/>
                  <a:pt x="7103" y="10000"/>
                </a:cubicBezTo>
                <a:lnTo>
                  <a:pt x="9213" y="10000"/>
                </a:lnTo>
                <a:cubicBezTo>
                  <a:pt x="9369" y="10000"/>
                  <a:pt x="9455" y="9918"/>
                  <a:pt x="9455" y="9766"/>
                </a:cubicBezTo>
                <a:cubicBezTo>
                  <a:pt x="9455" y="9685"/>
                  <a:pt x="9424" y="9603"/>
                  <a:pt x="9400" y="9544"/>
                </a:cubicBezTo>
                <a:lnTo>
                  <a:pt x="8162" y="7021"/>
                </a:lnTo>
                <a:cubicBezTo>
                  <a:pt x="8131" y="6963"/>
                  <a:pt x="8100" y="6893"/>
                  <a:pt x="8100" y="6822"/>
                </a:cubicBezTo>
                <a:cubicBezTo>
                  <a:pt x="8100" y="6729"/>
                  <a:pt x="8170" y="6671"/>
                  <a:pt x="8287" y="6671"/>
                </a:cubicBezTo>
                <a:lnTo>
                  <a:pt x="9766" y="6671"/>
                </a:lnTo>
                <a:cubicBezTo>
                  <a:pt x="9922" y="6671"/>
                  <a:pt x="10000" y="6577"/>
                  <a:pt x="10000" y="6437"/>
                </a:cubicBezTo>
                <a:cubicBezTo>
                  <a:pt x="10000" y="6355"/>
                  <a:pt x="9969" y="6262"/>
                  <a:pt x="9938" y="6215"/>
                </a:cubicBezTo>
                <a:lnTo>
                  <a:pt x="6900" y="175"/>
                </a:lnTo>
                <a:cubicBezTo>
                  <a:pt x="6846" y="58"/>
                  <a:pt x="6791" y="0"/>
                  <a:pt x="6659" y="0"/>
                </a:cubicBezTo>
                <a:lnTo>
                  <a:pt x="3248" y="0"/>
                </a:lnTo>
                <a:cubicBezTo>
                  <a:pt x="3162" y="0"/>
                  <a:pt x="3069" y="35"/>
                  <a:pt x="2998" y="175"/>
                </a:cubicBezTo>
                <a:lnTo>
                  <a:pt x="62" y="6215"/>
                </a:lnTo>
                <a:cubicBezTo>
                  <a:pt x="23" y="6297"/>
                  <a:pt x="0" y="6367"/>
                  <a:pt x="0" y="6437"/>
                </a:cubicBezTo>
                <a:cubicBezTo>
                  <a:pt x="0" y="6577"/>
                  <a:pt x="78" y="6671"/>
                  <a:pt x="234" y="6671"/>
                </a:cubicBezTo>
                <a:lnTo>
                  <a:pt x="1713" y="6671"/>
                </a:lnTo>
                <a:cubicBezTo>
                  <a:pt x="1830" y="6671"/>
                  <a:pt x="1900" y="6729"/>
                  <a:pt x="1900" y="6822"/>
                </a:cubicBezTo>
                <a:cubicBezTo>
                  <a:pt x="1900" y="6893"/>
                  <a:pt x="1869" y="6963"/>
                  <a:pt x="1838" y="7021"/>
                </a:cubicBezTo>
                <a:lnTo>
                  <a:pt x="600" y="9544"/>
                </a:lnTo>
                <a:cubicBezTo>
                  <a:pt x="576" y="9603"/>
                  <a:pt x="545" y="9685"/>
                  <a:pt x="545" y="9766"/>
                </a:cubicBezTo>
                <a:cubicBezTo>
                  <a:pt x="545" y="9918"/>
                  <a:pt x="631" y="10000"/>
                  <a:pt x="787" y="10000"/>
                </a:cubicBezTo>
              </a:path>
            </a:pathLst>
          </a:custGeom>
          <a:gradFill>
            <a:gsLst>
              <a:gs pos="0">
                <a:srgbClr val="009EDB"/>
              </a:gs>
              <a:gs pos="70000">
                <a:srgbClr val="002D74">
                  <a:alpha val="91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4E89EFE9-3572-08FE-958C-D76AC6B1AF31}"/>
              </a:ext>
            </a:extLst>
          </p:cNvPr>
          <p:cNvSpPr>
            <a:spLocks/>
          </p:cNvSpPr>
          <p:nvPr/>
        </p:nvSpPr>
        <p:spPr bwMode="auto">
          <a:xfrm>
            <a:off x="6599253" y="-4721790"/>
            <a:ext cx="20492856" cy="13686945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84" h="856">
                <a:moveTo>
                  <a:pt x="101" y="856"/>
                </a:moveTo>
                <a:cubicBezTo>
                  <a:pt x="372" y="856"/>
                  <a:pt x="372" y="856"/>
                  <a:pt x="372" y="856"/>
                </a:cubicBezTo>
                <a:cubicBezTo>
                  <a:pt x="388" y="856"/>
                  <a:pt x="396" y="851"/>
                  <a:pt x="405" y="840"/>
                </a:cubicBezTo>
                <a:cubicBezTo>
                  <a:pt x="581" y="601"/>
                  <a:pt x="581" y="601"/>
                  <a:pt x="581" y="601"/>
                </a:cubicBezTo>
                <a:cubicBezTo>
                  <a:pt x="584" y="596"/>
                  <a:pt x="588" y="590"/>
                  <a:pt x="588" y="584"/>
                </a:cubicBezTo>
                <a:cubicBezTo>
                  <a:pt x="588" y="576"/>
                  <a:pt x="579" y="571"/>
                  <a:pt x="565" y="571"/>
                </a:cubicBezTo>
                <a:cubicBezTo>
                  <a:pt x="464" y="571"/>
                  <a:pt x="464" y="571"/>
                  <a:pt x="464" y="571"/>
                </a:cubicBezTo>
                <a:cubicBezTo>
                  <a:pt x="448" y="571"/>
                  <a:pt x="439" y="563"/>
                  <a:pt x="439" y="554"/>
                </a:cubicBezTo>
                <a:cubicBezTo>
                  <a:pt x="439" y="547"/>
                  <a:pt x="443" y="541"/>
                  <a:pt x="446" y="536"/>
                </a:cubicBezTo>
                <a:cubicBezTo>
                  <a:pt x="608" y="320"/>
                  <a:pt x="608" y="320"/>
                  <a:pt x="608" y="320"/>
                </a:cubicBezTo>
                <a:cubicBezTo>
                  <a:pt x="611" y="315"/>
                  <a:pt x="615" y="309"/>
                  <a:pt x="615" y="303"/>
                </a:cubicBezTo>
                <a:cubicBezTo>
                  <a:pt x="615" y="293"/>
                  <a:pt x="607" y="286"/>
                  <a:pt x="591" y="286"/>
                </a:cubicBezTo>
                <a:cubicBezTo>
                  <a:pt x="471" y="286"/>
                  <a:pt x="471" y="286"/>
                  <a:pt x="471" y="286"/>
                </a:cubicBezTo>
                <a:cubicBezTo>
                  <a:pt x="455" y="286"/>
                  <a:pt x="446" y="279"/>
                  <a:pt x="446" y="270"/>
                </a:cubicBezTo>
                <a:cubicBezTo>
                  <a:pt x="446" y="264"/>
                  <a:pt x="450" y="256"/>
                  <a:pt x="454" y="251"/>
                </a:cubicBezTo>
                <a:cubicBezTo>
                  <a:pt x="610" y="43"/>
                  <a:pt x="610" y="43"/>
                  <a:pt x="610" y="43"/>
                </a:cubicBezTo>
                <a:cubicBezTo>
                  <a:pt x="619" y="32"/>
                  <a:pt x="631" y="29"/>
                  <a:pt x="642" y="29"/>
                </a:cubicBezTo>
                <a:cubicBezTo>
                  <a:pt x="653" y="29"/>
                  <a:pt x="665" y="32"/>
                  <a:pt x="674" y="43"/>
                </a:cubicBezTo>
                <a:cubicBezTo>
                  <a:pt x="830" y="251"/>
                  <a:pt x="830" y="251"/>
                  <a:pt x="830" y="251"/>
                </a:cubicBezTo>
                <a:cubicBezTo>
                  <a:pt x="834" y="256"/>
                  <a:pt x="838" y="264"/>
                  <a:pt x="838" y="270"/>
                </a:cubicBezTo>
                <a:cubicBezTo>
                  <a:pt x="838" y="279"/>
                  <a:pt x="829" y="286"/>
                  <a:pt x="813" y="286"/>
                </a:cubicBezTo>
                <a:cubicBezTo>
                  <a:pt x="693" y="286"/>
                  <a:pt x="693" y="286"/>
                  <a:pt x="693" y="286"/>
                </a:cubicBezTo>
                <a:cubicBezTo>
                  <a:pt x="677" y="286"/>
                  <a:pt x="669" y="293"/>
                  <a:pt x="669" y="303"/>
                </a:cubicBezTo>
                <a:cubicBezTo>
                  <a:pt x="669" y="309"/>
                  <a:pt x="673" y="315"/>
                  <a:pt x="676" y="320"/>
                </a:cubicBezTo>
                <a:cubicBezTo>
                  <a:pt x="838" y="536"/>
                  <a:pt x="838" y="536"/>
                  <a:pt x="838" y="536"/>
                </a:cubicBezTo>
                <a:cubicBezTo>
                  <a:pt x="841" y="541"/>
                  <a:pt x="845" y="547"/>
                  <a:pt x="845" y="554"/>
                </a:cubicBezTo>
                <a:cubicBezTo>
                  <a:pt x="845" y="563"/>
                  <a:pt x="836" y="571"/>
                  <a:pt x="820" y="571"/>
                </a:cubicBezTo>
                <a:cubicBezTo>
                  <a:pt x="719" y="571"/>
                  <a:pt x="719" y="571"/>
                  <a:pt x="719" y="571"/>
                </a:cubicBezTo>
                <a:cubicBezTo>
                  <a:pt x="705" y="571"/>
                  <a:pt x="696" y="576"/>
                  <a:pt x="696" y="584"/>
                </a:cubicBezTo>
                <a:cubicBezTo>
                  <a:pt x="696" y="590"/>
                  <a:pt x="700" y="596"/>
                  <a:pt x="703" y="601"/>
                </a:cubicBezTo>
                <a:cubicBezTo>
                  <a:pt x="879" y="840"/>
                  <a:pt x="879" y="840"/>
                  <a:pt x="879" y="840"/>
                </a:cubicBezTo>
                <a:cubicBezTo>
                  <a:pt x="888" y="851"/>
                  <a:pt x="898" y="856"/>
                  <a:pt x="912" y="856"/>
                </a:cubicBezTo>
                <a:cubicBezTo>
                  <a:pt x="1183" y="856"/>
                  <a:pt x="1183" y="856"/>
                  <a:pt x="1183" y="856"/>
                </a:cubicBezTo>
                <a:cubicBezTo>
                  <a:pt x="1203" y="856"/>
                  <a:pt x="1214" y="849"/>
                  <a:pt x="1214" y="836"/>
                </a:cubicBezTo>
                <a:cubicBezTo>
                  <a:pt x="1214" y="829"/>
                  <a:pt x="1210" y="822"/>
                  <a:pt x="1207" y="817"/>
                </a:cubicBezTo>
                <a:cubicBezTo>
                  <a:pt x="1048" y="601"/>
                  <a:pt x="1048" y="601"/>
                  <a:pt x="1048" y="601"/>
                </a:cubicBezTo>
                <a:cubicBezTo>
                  <a:pt x="1044" y="596"/>
                  <a:pt x="1040" y="590"/>
                  <a:pt x="1040" y="584"/>
                </a:cubicBezTo>
                <a:cubicBezTo>
                  <a:pt x="1040" y="576"/>
                  <a:pt x="1049" y="571"/>
                  <a:pt x="1064" y="571"/>
                </a:cubicBezTo>
                <a:cubicBezTo>
                  <a:pt x="1254" y="571"/>
                  <a:pt x="1254" y="571"/>
                  <a:pt x="1254" y="571"/>
                </a:cubicBezTo>
                <a:cubicBezTo>
                  <a:pt x="1274" y="571"/>
                  <a:pt x="1284" y="563"/>
                  <a:pt x="1284" y="551"/>
                </a:cubicBezTo>
                <a:cubicBezTo>
                  <a:pt x="1284" y="544"/>
                  <a:pt x="1280" y="536"/>
                  <a:pt x="1276" y="532"/>
                </a:cubicBezTo>
                <a:cubicBezTo>
                  <a:pt x="886" y="15"/>
                  <a:pt x="886" y="15"/>
                  <a:pt x="886" y="15"/>
                </a:cubicBezTo>
                <a:cubicBezTo>
                  <a:pt x="879" y="5"/>
                  <a:pt x="872" y="0"/>
                  <a:pt x="855" y="0"/>
                </a:cubicBezTo>
                <a:cubicBezTo>
                  <a:pt x="417" y="0"/>
                  <a:pt x="417" y="0"/>
                  <a:pt x="417" y="0"/>
                </a:cubicBezTo>
                <a:cubicBezTo>
                  <a:pt x="406" y="0"/>
                  <a:pt x="394" y="3"/>
                  <a:pt x="385" y="15"/>
                </a:cubicBezTo>
                <a:cubicBezTo>
                  <a:pt x="8" y="532"/>
                  <a:pt x="8" y="532"/>
                  <a:pt x="8" y="532"/>
                </a:cubicBezTo>
                <a:cubicBezTo>
                  <a:pt x="3" y="539"/>
                  <a:pt x="0" y="545"/>
                  <a:pt x="0" y="551"/>
                </a:cubicBezTo>
                <a:cubicBezTo>
                  <a:pt x="0" y="563"/>
                  <a:pt x="10" y="571"/>
                  <a:pt x="30" y="571"/>
                </a:cubicBezTo>
                <a:cubicBezTo>
                  <a:pt x="220" y="571"/>
                  <a:pt x="220" y="571"/>
                  <a:pt x="220" y="571"/>
                </a:cubicBezTo>
                <a:cubicBezTo>
                  <a:pt x="235" y="571"/>
                  <a:pt x="244" y="576"/>
                  <a:pt x="244" y="584"/>
                </a:cubicBezTo>
                <a:cubicBezTo>
                  <a:pt x="244" y="590"/>
                  <a:pt x="240" y="596"/>
                  <a:pt x="236" y="601"/>
                </a:cubicBezTo>
                <a:cubicBezTo>
                  <a:pt x="77" y="817"/>
                  <a:pt x="77" y="817"/>
                  <a:pt x="77" y="817"/>
                </a:cubicBezTo>
                <a:cubicBezTo>
                  <a:pt x="74" y="822"/>
                  <a:pt x="70" y="829"/>
                  <a:pt x="70" y="836"/>
                </a:cubicBezTo>
                <a:cubicBezTo>
                  <a:pt x="70" y="849"/>
                  <a:pt x="81" y="856"/>
                  <a:pt x="101" y="856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B40C62F-78ED-4F9F-1882-63FA64C03C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7911" y="4537731"/>
            <a:ext cx="3792340" cy="139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80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7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8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6E146A9-8B2F-B611-906A-115655BC74C8}"/>
              </a:ext>
            </a:extLst>
          </p:cNvPr>
          <p:cNvSpPr/>
          <p:nvPr/>
        </p:nvSpPr>
        <p:spPr>
          <a:xfrm>
            <a:off x="5730455" y="0"/>
            <a:ext cx="6461545" cy="6858000"/>
          </a:xfrm>
          <a:prstGeom prst="rect">
            <a:avLst/>
          </a:prstGeom>
          <a:solidFill>
            <a:srgbClr val="002D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517F69C3-3797-B0C7-34CD-8CA0942F5DA1}"/>
              </a:ext>
            </a:extLst>
          </p:cNvPr>
          <p:cNvSpPr/>
          <p:nvPr/>
        </p:nvSpPr>
        <p:spPr>
          <a:xfrm rot="16200000" flipH="1">
            <a:off x="2652339" y="1621228"/>
            <a:ext cx="5915722" cy="3468264"/>
          </a:xfrm>
          <a:custGeom>
            <a:avLst/>
            <a:gdLst>
              <a:gd name="connsiteX0" fmla="*/ 0 w 5209205"/>
              <a:gd name="connsiteY0" fmla="*/ 2677736 h 3054048"/>
              <a:gd name="connsiteX1" fmla="*/ 0 w 5209205"/>
              <a:gd name="connsiteY1" fmla="*/ 1584870 h 3054048"/>
              <a:gd name="connsiteX2" fmla="*/ 0 w 5209205"/>
              <a:gd name="connsiteY2" fmla="*/ 1469178 h 3054048"/>
              <a:gd name="connsiteX3" fmla="*/ 0 w 5209205"/>
              <a:gd name="connsiteY3" fmla="*/ 376311 h 3054048"/>
              <a:gd name="connsiteX4" fmla="*/ 376312 w 5209205"/>
              <a:gd name="connsiteY4" fmla="*/ 0 h 3054048"/>
              <a:gd name="connsiteX5" fmla="*/ 4832894 w 5209205"/>
              <a:gd name="connsiteY5" fmla="*/ 0 h 3054048"/>
              <a:gd name="connsiteX6" fmla="*/ 5209205 w 5209205"/>
              <a:gd name="connsiteY6" fmla="*/ 376311 h 3054048"/>
              <a:gd name="connsiteX7" fmla="*/ 5209205 w 5209205"/>
              <a:gd name="connsiteY7" fmla="*/ 631371 h 3054048"/>
              <a:gd name="connsiteX8" fmla="*/ 5209205 w 5209205"/>
              <a:gd name="connsiteY8" fmla="*/ 1469178 h 3054048"/>
              <a:gd name="connsiteX9" fmla="*/ 5209205 w 5209205"/>
              <a:gd name="connsiteY9" fmla="*/ 1584870 h 3054048"/>
              <a:gd name="connsiteX10" fmla="*/ 5209205 w 5209205"/>
              <a:gd name="connsiteY10" fmla="*/ 1724238 h 3054048"/>
              <a:gd name="connsiteX11" fmla="*/ 5209205 w 5209205"/>
              <a:gd name="connsiteY11" fmla="*/ 1961181 h 3054048"/>
              <a:gd name="connsiteX12" fmla="*/ 5209205 w 5209205"/>
              <a:gd name="connsiteY12" fmla="*/ 2677736 h 3054048"/>
              <a:gd name="connsiteX13" fmla="*/ 5209205 w 5209205"/>
              <a:gd name="connsiteY13" fmla="*/ 3054048 h 3054048"/>
              <a:gd name="connsiteX14" fmla="*/ 4832894 w 5209205"/>
              <a:gd name="connsiteY14" fmla="*/ 3054048 h 3054048"/>
              <a:gd name="connsiteX15" fmla="*/ 3931291 w 5209205"/>
              <a:gd name="connsiteY15" fmla="*/ 3054048 h 3054048"/>
              <a:gd name="connsiteX16" fmla="*/ 376312 w 5209205"/>
              <a:gd name="connsiteY16" fmla="*/ 3054048 h 3054048"/>
              <a:gd name="connsiteX17" fmla="*/ 0 w 5209205"/>
              <a:gd name="connsiteY17" fmla="*/ 2677736 h 30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09205" h="3054048">
                <a:moveTo>
                  <a:pt x="0" y="2677736"/>
                </a:moveTo>
                <a:lnTo>
                  <a:pt x="0" y="1584870"/>
                </a:lnTo>
                <a:lnTo>
                  <a:pt x="0" y="1469178"/>
                </a:lnTo>
                <a:lnTo>
                  <a:pt x="0" y="376311"/>
                </a:lnTo>
                <a:cubicBezTo>
                  <a:pt x="0" y="168480"/>
                  <a:pt x="168480" y="0"/>
                  <a:pt x="376312" y="0"/>
                </a:cubicBezTo>
                <a:lnTo>
                  <a:pt x="4832894" y="0"/>
                </a:lnTo>
                <a:cubicBezTo>
                  <a:pt x="5040725" y="0"/>
                  <a:pt x="5209205" y="168480"/>
                  <a:pt x="5209205" y="376311"/>
                </a:cubicBezTo>
                <a:lnTo>
                  <a:pt x="5209205" y="631371"/>
                </a:lnTo>
                <a:lnTo>
                  <a:pt x="5209205" y="1469178"/>
                </a:lnTo>
                <a:lnTo>
                  <a:pt x="5209205" y="1584870"/>
                </a:lnTo>
                <a:lnTo>
                  <a:pt x="5209205" y="1724238"/>
                </a:lnTo>
                <a:lnTo>
                  <a:pt x="5209205" y="1961181"/>
                </a:lnTo>
                <a:lnTo>
                  <a:pt x="5209205" y="2677736"/>
                </a:lnTo>
                <a:lnTo>
                  <a:pt x="5209205" y="3054048"/>
                </a:lnTo>
                <a:lnTo>
                  <a:pt x="4832894" y="3054048"/>
                </a:lnTo>
                <a:lnTo>
                  <a:pt x="3931291" y="3054048"/>
                </a:lnTo>
                <a:lnTo>
                  <a:pt x="376312" y="3054048"/>
                </a:lnTo>
                <a:cubicBezTo>
                  <a:pt x="168480" y="3054048"/>
                  <a:pt x="0" y="2885568"/>
                  <a:pt x="0" y="267773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A6D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499F298-828B-920A-58CF-283AB03B3383}"/>
              </a:ext>
            </a:extLst>
          </p:cNvPr>
          <p:cNvSpPr txBox="1"/>
          <p:nvPr/>
        </p:nvSpPr>
        <p:spPr>
          <a:xfrm>
            <a:off x="5864376" y="6418938"/>
            <a:ext cx="335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Obs.: dados atualizados semestralmente.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9427A12-5D7B-3F7A-A5BC-7B68FF9915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1A659527-F504-16E0-23A4-E8BD80B6D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51" name="CaixaDeTexto 50">
            <a:extLst>
              <a:ext uri="{FF2B5EF4-FFF2-40B4-BE49-F238E27FC236}">
                <a16:creationId xmlns:a16="http://schemas.microsoft.com/office/drawing/2014/main" id="{39771EC5-6FE9-5CC7-F8A9-F70963879B57}"/>
              </a:ext>
            </a:extLst>
          </p:cNvPr>
          <p:cNvSpPr txBox="1"/>
          <p:nvPr/>
        </p:nvSpPr>
        <p:spPr>
          <a:xfrm>
            <a:off x="4187572" y="5186443"/>
            <a:ext cx="2919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5000"/>
              </a:lnSpc>
              <a:defRPr sz="2400" b="0">
                <a:solidFill>
                  <a:srgbClr val="5F5F6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38% 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participação no mercado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nacional de planos de saúde.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22% </a:t>
            </a: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 médicos no Brasil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atendem Unimed.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A1D2A8B-6347-C67E-4B2C-D8646419AEC5}"/>
              </a:ext>
            </a:extLst>
          </p:cNvPr>
          <p:cNvGrpSpPr/>
          <p:nvPr/>
        </p:nvGrpSpPr>
        <p:grpSpPr>
          <a:xfrm>
            <a:off x="4166292" y="2753999"/>
            <a:ext cx="2810547" cy="938295"/>
            <a:chOff x="3104114" y="4051883"/>
            <a:chExt cx="2982969" cy="938295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8008AFFC-2D8A-DB43-8C2B-AED9182C1E96}"/>
                </a:ext>
              </a:extLst>
            </p:cNvPr>
            <p:cNvSpPr txBox="1"/>
            <p:nvPr/>
          </p:nvSpPr>
          <p:spPr>
            <a:xfrm>
              <a:off x="3152255" y="4466958"/>
              <a:ext cx="29348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85000"/>
                </a:lnSpc>
                <a:defRPr sz="2400" b="0">
                  <a:solidFill>
                    <a:srgbClr val="5F5F61"/>
                  </a:solidFill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hospitais credenciados, clínicas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2D7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 serviços credenciados.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05D65673-B06B-4978-9A99-63D23D39A3C2}"/>
                </a:ext>
              </a:extLst>
            </p:cNvPr>
            <p:cNvSpPr txBox="1"/>
            <p:nvPr/>
          </p:nvSpPr>
          <p:spPr>
            <a:xfrm>
              <a:off x="3104114" y="4051883"/>
              <a:ext cx="13520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spc="-208" dirty="0">
                  <a:solidFill>
                    <a:srgbClr val="009EDB"/>
                  </a:solidFill>
                  <a:latin typeface="Calibri" panose="020F0502020204030204"/>
                  <a:cs typeface="Times New Roman" panose="02020603050405020304" pitchFamily="18" charset="0"/>
                </a:rPr>
                <a:t>+29 Mil</a:t>
              </a: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D4C6009D-866B-BBBC-CB95-22FD3E107C07}"/>
              </a:ext>
            </a:extLst>
          </p:cNvPr>
          <p:cNvGrpSpPr/>
          <p:nvPr/>
        </p:nvGrpSpPr>
        <p:grpSpPr>
          <a:xfrm>
            <a:off x="4177294" y="1646792"/>
            <a:ext cx="2981894" cy="910831"/>
            <a:chOff x="3115116" y="2572117"/>
            <a:chExt cx="2981894" cy="910831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5434DC5-92AF-E248-9F2E-A1ED0E50FFB8}"/>
                </a:ext>
              </a:extLst>
            </p:cNvPr>
            <p:cNvSpPr txBox="1"/>
            <p:nvPr/>
          </p:nvSpPr>
          <p:spPr>
            <a:xfrm>
              <a:off x="3115116" y="2775062"/>
              <a:ext cx="29818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85000"/>
                </a:lnSpc>
                <a:defRPr sz="2400" b="0">
                  <a:solidFill>
                    <a:srgbClr val="5F5F61"/>
                  </a:solidFill>
                </a:defRPr>
              </a:lvl1pPr>
            </a:lstStyle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6DAD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 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médicos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6DAD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cooperados. </a:t>
              </a:r>
              <a:r>
                <a:rPr kumimoji="0" lang="pt-BR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D7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23% do total de </a:t>
              </a:r>
            </a:p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D7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médicos no Brasil.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E743FD0-5B42-4B5D-819F-3644D2BDB97B}"/>
                </a:ext>
              </a:extLst>
            </p:cNvPr>
            <p:cNvSpPr txBox="1"/>
            <p:nvPr/>
          </p:nvSpPr>
          <p:spPr>
            <a:xfrm>
              <a:off x="3128284" y="2572117"/>
              <a:ext cx="12514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spc="-208" dirty="0">
                  <a:solidFill>
                    <a:srgbClr val="009EDB"/>
                  </a:solidFill>
                  <a:latin typeface="Calibri" panose="020F0502020204030204"/>
                  <a:cs typeface="Times New Roman" panose="02020603050405020304" pitchFamily="18" charset="0"/>
                </a:rPr>
                <a:t>118 mil</a:t>
              </a: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DFC4EECB-A896-5E4B-C25F-B290DDC8EAD1}"/>
              </a:ext>
            </a:extLst>
          </p:cNvPr>
          <p:cNvGrpSpPr/>
          <p:nvPr/>
        </p:nvGrpSpPr>
        <p:grpSpPr>
          <a:xfrm>
            <a:off x="4199281" y="3888669"/>
            <a:ext cx="2981894" cy="1381538"/>
            <a:chOff x="6277931" y="2927683"/>
            <a:chExt cx="2981894" cy="1381538"/>
          </a:xfrm>
        </p:grpSpPr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A492E7DF-900A-AE9B-33B1-6E9CDE60A798}"/>
                </a:ext>
              </a:extLst>
            </p:cNvPr>
            <p:cNvSpPr txBox="1"/>
            <p:nvPr/>
          </p:nvSpPr>
          <p:spPr>
            <a:xfrm>
              <a:off x="6277931" y="3139670"/>
              <a:ext cx="298189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85000"/>
                </a:lnSpc>
                <a:defRPr sz="2400" b="0">
                  <a:solidFill>
                    <a:srgbClr val="5F5F61"/>
                  </a:solidFill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hospitais próprios,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2D7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prontos atendimentos, laboratórios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i="0" u="none" strike="noStrike" kern="1200" cap="none" spc="0" normalizeH="0" baseline="0" noProof="0" dirty="0">
                  <a:ln>
                    <a:noFill/>
                  </a:ln>
                  <a:solidFill>
                    <a:srgbClr val="002D7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 centros de diagnósticos para garantir a qualidade da assistência restada aos nossos beneficiários.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26DC7614-082D-BC36-96D0-71FE2F1DA0C9}"/>
                </a:ext>
              </a:extLst>
            </p:cNvPr>
            <p:cNvSpPr txBox="1"/>
            <p:nvPr/>
          </p:nvSpPr>
          <p:spPr>
            <a:xfrm>
              <a:off x="6296058" y="2927683"/>
              <a:ext cx="7298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spc="-208" dirty="0">
                  <a:solidFill>
                    <a:srgbClr val="009EDB"/>
                  </a:solidFill>
                  <a:latin typeface="Calibri" panose="020F0502020204030204"/>
                  <a:cs typeface="Times New Roman" panose="02020603050405020304" pitchFamily="18" charset="0"/>
                </a:rPr>
                <a:t>150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9C1F05A-A2D8-1DE2-8A9B-A8C46EF2FC55}"/>
              </a:ext>
            </a:extLst>
          </p:cNvPr>
          <p:cNvGrpSpPr/>
          <p:nvPr/>
        </p:nvGrpSpPr>
        <p:grpSpPr>
          <a:xfrm>
            <a:off x="4199280" y="546865"/>
            <a:ext cx="2430384" cy="903551"/>
            <a:chOff x="3137102" y="1199124"/>
            <a:chExt cx="2430384" cy="903551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08DA580-872D-6F42-9A08-3EB4F2371B9F}"/>
                </a:ext>
              </a:extLst>
            </p:cNvPr>
            <p:cNvSpPr txBox="1"/>
            <p:nvPr/>
          </p:nvSpPr>
          <p:spPr>
            <a:xfrm>
              <a:off x="3137102" y="1410178"/>
              <a:ext cx="243038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85000"/>
                </a:lnSpc>
                <a:defRPr sz="2400" b="0">
                  <a:solidFill>
                    <a:srgbClr val="5F5F61"/>
                  </a:solidFill>
                </a:defRPr>
              </a:lvl1pPr>
            </a:lstStyle>
            <a:p>
              <a:pPr marL="0" marR="0" lvl="0" indent="0" algn="l" defTabSz="317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E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cooperativas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A6DAD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br>
                <a:rPr kumimoji="0" lang="pt-BR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pt-BR" sz="1200" i="0" u="none" strike="noStrike" kern="1200" cap="none" spc="0" normalizeH="0" baseline="0" noProof="0" dirty="0">
                  <a:ln>
                    <a:noFill/>
                  </a:ln>
                  <a:solidFill>
                    <a:srgbClr val="002D7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84% de representatividade em território nacional.</a:t>
              </a:r>
              <a:endParaRPr kumimoji="0" lang="pt-BR" sz="150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74054D91-2A08-4093-9CC5-AAA6470727F7}"/>
                </a:ext>
              </a:extLst>
            </p:cNvPr>
            <p:cNvSpPr txBox="1"/>
            <p:nvPr/>
          </p:nvSpPr>
          <p:spPr>
            <a:xfrm>
              <a:off x="3146002" y="1199124"/>
              <a:ext cx="7298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spc="-208" dirty="0">
                  <a:solidFill>
                    <a:srgbClr val="009EDB"/>
                  </a:solidFill>
                  <a:latin typeface="Calibri" panose="020F0502020204030204"/>
                  <a:cs typeface="Times New Roman" panose="02020603050405020304" pitchFamily="18" charset="0"/>
                </a:rPr>
                <a:t>341</a:t>
              </a:r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36678FC-4DD4-C0E4-BFE3-E8D86A70B44F}"/>
              </a:ext>
            </a:extLst>
          </p:cNvPr>
          <p:cNvSpPr txBox="1"/>
          <p:nvPr/>
        </p:nvSpPr>
        <p:spPr>
          <a:xfrm>
            <a:off x="8610515" y="2085002"/>
            <a:ext cx="3011986" cy="3183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1" i="0" u="none" strike="noStrike" kern="1200" cap="none" spc="-208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Por que ter?</a:t>
            </a:r>
            <a:endParaRPr lang="pt-BR" sz="6600" spc="-208" dirty="0">
              <a:solidFill>
                <a:schemeClr val="bg1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49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B16D3FB3-1332-6D05-362A-FD165D71BE4B}"/>
              </a:ext>
            </a:extLst>
          </p:cNvPr>
          <p:cNvSpPr/>
          <p:nvPr/>
        </p:nvSpPr>
        <p:spPr>
          <a:xfrm>
            <a:off x="5066270" y="-8443"/>
            <a:ext cx="7150850" cy="6866443"/>
          </a:xfrm>
          <a:prstGeom prst="rect">
            <a:avLst/>
          </a:prstGeom>
          <a:solidFill>
            <a:srgbClr val="009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Forma Livre: Forma 65">
            <a:extLst>
              <a:ext uri="{FF2B5EF4-FFF2-40B4-BE49-F238E27FC236}">
                <a16:creationId xmlns:a16="http://schemas.microsoft.com/office/drawing/2014/main" id="{F8CA4384-41C7-C5A0-2CE3-B328FC647E8D}"/>
              </a:ext>
            </a:extLst>
          </p:cNvPr>
          <p:cNvSpPr>
            <a:spLocks/>
          </p:cNvSpPr>
          <p:nvPr/>
        </p:nvSpPr>
        <p:spPr bwMode="auto">
          <a:xfrm flipH="1">
            <a:off x="1512133" y="-895565"/>
            <a:ext cx="5997394" cy="8061200"/>
          </a:xfrm>
          <a:custGeom>
            <a:avLst/>
            <a:gdLst>
              <a:gd name="connsiteX0" fmla="*/ 0 w 5997394"/>
              <a:gd name="connsiteY0" fmla="*/ 0 h 8061200"/>
              <a:gd name="connsiteX1" fmla="*/ 55927 w 5997394"/>
              <a:gd name="connsiteY1" fmla="*/ 0 h 8061200"/>
              <a:gd name="connsiteX2" fmla="*/ 1964768 w 5997394"/>
              <a:gd name="connsiteY2" fmla="*/ 0 h 8061200"/>
              <a:gd name="connsiteX3" fmla="*/ 2256170 w 5997394"/>
              <a:gd name="connsiteY3" fmla="*/ 141260 h 8061200"/>
              <a:gd name="connsiteX4" fmla="*/ 5922194 w 5997394"/>
              <a:gd name="connsiteY4" fmla="*/ 5009998 h 8061200"/>
              <a:gd name="connsiteX5" fmla="*/ 5997394 w 5997394"/>
              <a:gd name="connsiteY5" fmla="*/ 5188927 h 8061200"/>
              <a:gd name="connsiteX6" fmla="*/ 5715392 w 5997394"/>
              <a:gd name="connsiteY6" fmla="*/ 5377273 h 8061200"/>
              <a:gd name="connsiteX7" fmla="*/ 3929381 w 5997394"/>
              <a:gd name="connsiteY7" fmla="*/ 5377273 h 8061200"/>
              <a:gd name="connsiteX8" fmla="*/ 3703779 w 5997394"/>
              <a:gd name="connsiteY8" fmla="*/ 5499697 h 8061200"/>
              <a:gd name="connsiteX9" fmla="*/ 3778980 w 5997394"/>
              <a:gd name="connsiteY9" fmla="*/ 5659791 h 8061200"/>
              <a:gd name="connsiteX10" fmla="*/ 5273589 w 5997394"/>
              <a:gd name="connsiteY10" fmla="*/ 7693926 h 8061200"/>
              <a:gd name="connsiteX11" fmla="*/ 5339390 w 5997394"/>
              <a:gd name="connsiteY11" fmla="*/ 7872854 h 8061200"/>
              <a:gd name="connsiteX12" fmla="*/ 5047988 w 5997394"/>
              <a:gd name="connsiteY12" fmla="*/ 8061200 h 8061200"/>
              <a:gd name="connsiteX13" fmla="*/ 2500571 w 5997394"/>
              <a:gd name="connsiteY13" fmla="*/ 8061200 h 8061200"/>
              <a:gd name="connsiteX14" fmla="*/ 2190370 w 5997394"/>
              <a:gd name="connsiteY14" fmla="*/ 7910524 h 8061200"/>
              <a:gd name="connsiteX15" fmla="*/ 535959 w 5997394"/>
              <a:gd name="connsiteY15" fmla="*/ 5659791 h 8061200"/>
              <a:gd name="connsiteX16" fmla="*/ 470159 w 5997394"/>
              <a:gd name="connsiteY16" fmla="*/ 5499697 h 8061200"/>
              <a:gd name="connsiteX17" fmla="*/ 686360 w 5997394"/>
              <a:gd name="connsiteY17" fmla="*/ 5377273 h 8061200"/>
              <a:gd name="connsiteX18" fmla="*/ 1635766 w 5997394"/>
              <a:gd name="connsiteY18" fmla="*/ 5377273 h 8061200"/>
              <a:gd name="connsiteX19" fmla="*/ 1870768 w 5997394"/>
              <a:gd name="connsiteY19" fmla="*/ 5217179 h 8061200"/>
              <a:gd name="connsiteX20" fmla="*/ 1804967 w 5997394"/>
              <a:gd name="connsiteY20" fmla="*/ 5047668 h 8061200"/>
              <a:gd name="connsiteX21" fmla="*/ 282157 w 5997394"/>
              <a:gd name="connsiteY21" fmla="*/ 3013533 h 8061200"/>
              <a:gd name="connsiteX22" fmla="*/ 216357 w 5997394"/>
              <a:gd name="connsiteY22" fmla="*/ 2853439 h 8061200"/>
              <a:gd name="connsiteX23" fmla="*/ 441958 w 5997394"/>
              <a:gd name="connsiteY23" fmla="*/ 2693345 h 8061200"/>
              <a:gd name="connsiteX24" fmla="*/ 1569966 w 5997394"/>
              <a:gd name="connsiteY24" fmla="*/ 2693345 h 8061200"/>
              <a:gd name="connsiteX25" fmla="*/ 1804967 w 5997394"/>
              <a:gd name="connsiteY25" fmla="*/ 2542668 h 8061200"/>
              <a:gd name="connsiteX26" fmla="*/ 1729767 w 5997394"/>
              <a:gd name="connsiteY26" fmla="*/ 2363740 h 8061200"/>
              <a:gd name="connsiteX27" fmla="*/ 263357 w 5997394"/>
              <a:gd name="connsiteY27" fmla="*/ 404944 h 8061200"/>
              <a:gd name="connsiteX28" fmla="*/ 41281 w 5997394"/>
              <a:gd name="connsiteY28" fmla="*/ 279134 h 8061200"/>
              <a:gd name="connsiteX29" fmla="*/ 0 w 5997394"/>
              <a:gd name="connsiteY29" fmla="*/ 275971 h 8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97394" h="8061200">
                <a:moveTo>
                  <a:pt x="0" y="0"/>
                </a:moveTo>
                <a:lnTo>
                  <a:pt x="55927" y="0"/>
                </a:lnTo>
                <a:cubicBezTo>
                  <a:pt x="565554" y="0"/>
                  <a:pt x="1192788" y="0"/>
                  <a:pt x="1964768" y="0"/>
                </a:cubicBezTo>
                <a:cubicBezTo>
                  <a:pt x="2124569" y="0"/>
                  <a:pt x="2190370" y="47087"/>
                  <a:pt x="2256170" y="141260"/>
                </a:cubicBezTo>
                <a:cubicBezTo>
                  <a:pt x="2256170" y="141260"/>
                  <a:pt x="2256170" y="141260"/>
                  <a:pt x="5922194" y="5009998"/>
                </a:cubicBezTo>
                <a:cubicBezTo>
                  <a:pt x="5959794" y="5047668"/>
                  <a:pt x="5997394" y="5123006"/>
                  <a:pt x="5997394" y="5188927"/>
                </a:cubicBezTo>
                <a:cubicBezTo>
                  <a:pt x="5997394" y="5301934"/>
                  <a:pt x="5903393" y="5377273"/>
                  <a:pt x="5715392" y="5377273"/>
                </a:cubicBezTo>
                <a:cubicBezTo>
                  <a:pt x="5715392" y="5377273"/>
                  <a:pt x="5715392" y="5377273"/>
                  <a:pt x="3929381" y="5377273"/>
                </a:cubicBezTo>
                <a:cubicBezTo>
                  <a:pt x="3788380" y="5377273"/>
                  <a:pt x="3703779" y="5424359"/>
                  <a:pt x="3703779" y="5499697"/>
                </a:cubicBezTo>
                <a:cubicBezTo>
                  <a:pt x="3703779" y="5556201"/>
                  <a:pt x="3741379" y="5612705"/>
                  <a:pt x="3778980" y="5659791"/>
                </a:cubicBezTo>
                <a:cubicBezTo>
                  <a:pt x="3778980" y="5659791"/>
                  <a:pt x="3778980" y="5659791"/>
                  <a:pt x="5273589" y="7693926"/>
                </a:cubicBezTo>
                <a:cubicBezTo>
                  <a:pt x="5301790" y="7741012"/>
                  <a:pt x="5339390" y="7806933"/>
                  <a:pt x="5339390" y="7872854"/>
                </a:cubicBezTo>
                <a:cubicBezTo>
                  <a:pt x="5339390" y="7995279"/>
                  <a:pt x="5235989" y="8061200"/>
                  <a:pt x="5047988" y="8061200"/>
                </a:cubicBezTo>
                <a:cubicBezTo>
                  <a:pt x="5047988" y="8061200"/>
                  <a:pt x="5047988" y="8061200"/>
                  <a:pt x="2500571" y="8061200"/>
                </a:cubicBezTo>
                <a:cubicBezTo>
                  <a:pt x="2368971" y="8061200"/>
                  <a:pt x="2274970" y="8014114"/>
                  <a:pt x="2190370" y="7910524"/>
                </a:cubicBezTo>
                <a:cubicBezTo>
                  <a:pt x="2190370" y="7910524"/>
                  <a:pt x="2190370" y="7910524"/>
                  <a:pt x="535959" y="5659791"/>
                </a:cubicBezTo>
                <a:cubicBezTo>
                  <a:pt x="507759" y="5612705"/>
                  <a:pt x="470159" y="5556201"/>
                  <a:pt x="470159" y="5499697"/>
                </a:cubicBezTo>
                <a:cubicBezTo>
                  <a:pt x="470159" y="5424359"/>
                  <a:pt x="554759" y="5377273"/>
                  <a:pt x="686360" y="5377273"/>
                </a:cubicBezTo>
                <a:cubicBezTo>
                  <a:pt x="686360" y="5377273"/>
                  <a:pt x="686360" y="5377273"/>
                  <a:pt x="1635766" y="5377273"/>
                </a:cubicBezTo>
                <a:cubicBezTo>
                  <a:pt x="1786167" y="5377273"/>
                  <a:pt x="1870768" y="5301934"/>
                  <a:pt x="1870768" y="5217179"/>
                </a:cubicBezTo>
                <a:cubicBezTo>
                  <a:pt x="1870768" y="5151258"/>
                  <a:pt x="1833167" y="5094754"/>
                  <a:pt x="1804967" y="5047668"/>
                </a:cubicBezTo>
                <a:cubicBezTo>
                  <a:pt x="1804967" y="5047668"/>
                  <a:pt x="1804967" y="5047668"/>
                  <a:pt x="282157" y="3013533"/>
                </a:cubicBezTo>
                <a:cubicBezTo>
                  <a:pt x="253957" y="2966446"/>
                  <a:pt x="216357" y="2909943"/>
                  <a:pt x="216357" y="2853439"/>
                </a:cubicBezTo>
                <a:cubicBezTo>
                  <a:pt x="216357" y="2759266"/>
                  <a:pt x="291557" y="2693345"/>
                  <a:pt x="441958" y="2693345"/>
                </a:cubicBezTo>
                <a:cubicBezTo>
                  <a:pt x="441958" y="2693345"/>
                  <a:pt x="441958" y="2693345"/>
                  <a:pt x="1569966" y="2693345"/>
                </a:cubicBezTo>
                <a:cubicBezTo>
                  <a:pt x="1720367" y="2693345"/>
                  <a:pt x="1804967" y="2627424"/>
                  <a:pt x="1804967" y="2542668"/>
                </a:cubicBezTo>
                <a:cubicBezTo>
                  <a:pt x="1804967" y="2486165"/>
                  <a:pt x="1767367" y="2410826"/>
                  <a:pt x="1729767" y="2363740"/>
                </a:cubicBezTo>
                <a:cubicBezTo>
                  <a:pt x="1729767" y="2363740"/>
                  <a:pt x="1729767" y="2363740"/>
                  <a:pt x="263357" y="404944"/>
                </a:cubicBezTo>
                <a:cubicBezTo>
                  <a:pt x="199907" y="327251"/>
                  <a:pt x="120594" y="291936"/>
                  <a:pt x="41281" y="279134"/>
                </a:cubicBezTo>
                <a:lnTo>
                  <a:pt x="0" y="27597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1C9A51-2653-84CA-8125-46DB83B28DBA}"/>
              </a:ext>
            </a:extLst>
          </p:cNvPr>
          <p:cNvSpPr txBox="1"/>
          <p:nvPr/>
        </p:nvSpPr>
        <p:spPr>
          <a:xfrm>
            <a:off x="8901401" y="2131721"/>
            <a:ext cx="2579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4">
              <a:defRPr/>
            </a:pPr>
            <a:r>
              <a:rPr lang="pt-BR" sz="2000" b="1" dirty="0">
                <a:solidFill>
                  <a:schemeClr val="bg1"/>
                </a:solidFill>
              </a:rPr>
              <a:t>Índice de Desempenho da Saúde Suplementar 2023</a:t>
            </a: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2F0A43E3-E8B1-F49F-6E71-B0C7A3B222A0}"/>
              </a:ext>
            </a:extLst>
          </p:cNvPr>
          <p:cNvSpPr>
            <a:spLocks/>
          </p:cNvSpPr>
          <p:nvPr/>
        </p:nvSpPr>
        <p:spPr bwMode="auto">
          <a:xfrm flipH="1">
            <a:off x="1664533" y="-743165"/>
            <a:ext cx="5997394" cy="8061200"/>
          </a:xfrm>
          <a:custGeom>
            <a:avLst/>
            <a:gdLst>
              <a:gd name="connsiteX0" fmla="*/ 0 w 5997394"/>
              <a:gd name="connsiteY0" fmla="*/ 0 h 8061200"/>
              <a:gd name="connsiteX1" fmla="*/ 55927 w 5997394"/>
              <a:gd name="connsiteY1" fmla="*/ 0 h 8061200"/>
              <a:gd name="connsiteX2" fmla="*/ 1964768 w 5997394"/>
              <a:gd name="connsiteY2" fmla="*/ 0 h 8061200"/>
              <a:gd name="connsiteX3" fmla="*/ 2256170 w 5997394"/>
              <a:gd name="connsiteY3" fmla="*/ 141260 h 8061200"/>
              <a:gd name="connsiteX4" fmla="*/ 5922194 w 5997394"/>
              <a:gd name="connsiteY4" fmla="*/ 5009998 h 8061200"/>
              <a:gd name="connsiteX5" fmla="*/ 5997394 w 5997394"/>
              <a:gd name="connsiteY5" fmla="*/ 5188927 h 8061200"/>
              <a:gd name="connsiteX6" fmla="*/ 5715392 w 5997394"/>
              <a:gd name="connsiteY6" fmla="*/ 5377273 h 8061200"/>
              <a:gd name="connsiteX7" fmla="*/ 3929381 w 5997394"/>
              <a:gd name="connsiteY7" fmla="*/ 5377273 h 8061200"/>
              <a:gd name="connsiteX8" fmla="*/ 3703779 w 5997394"/>
              <a:gd name="connsiteY8" fmla="*/ 5499697 h 8061200"/>
              <a:gd name="connsiteX9" fmla="*/ 3778980 w 5997394"/>
              <a:gd name="connsiteY9" fmla="*/ 5659791 h 8061200"/>
              <a:gd name="connsiteX10" fmla="*/ 5273589 w 5997394"/>
              <a:gd name="connsiteY10" fmla="*/ 7693926 h 8061200"/>
              <a:gd name="connsiteX11" fmla="*/ 5339390 w 5997394"/>
              <a:gd name="connsiteY11" fmla="*/ 7872854 h 8061200"/>
              <a:gd name="connsiteX12" fmla="*/ 5047988 w 5997394"/>
              <a:gd name="connsiteY12" fmla="*/ 8061200 h 8061200"/>
              <a:gd name="connsiteX13" fmla="*/ 2500571 w 5997394"/>
              <a:gd name="connsiteY13" fmla="*/ 8061200 h 8061200"/>
              <a:gd name="connsiteX14" fmla="*/ 2190370 w 5997394"/>
              <a:gd name="connsiteY14" fmla="*/ 7910524 h 8061200"/>
              <a:gd name="connsiteX15" fmla="*/ 535959 w 5997394"/>
              <a:gd name="connsiteY15" fmla="*/ 5659791 h 8061200"/>
              <a:gd name="connsiteX16" fmla="*/ 470159 w 5997394"/>
              <a:gd name="connsiteY16" fmla="*/ 5499697 h 8061200"/>
              <a:gd name="connsiteX17" fmla="*/ 686360 w 5997394"/>
              <a:gd name="connsiteY17" fmla="*/ 5377273 h 8061200"/>
              <a:gd name="connsiteX18" fmla="*/ 1635766 w 5997394"/>
              <a:gd name="connsiteY18" fmla="*/ 5377273 h 8061200"/>
              <a:gd name="connsiteX19" fmla="*/ 1870768 w 5997394"/>
              <a:gd name="connsiteY19" fmla="*/ 5217179 h 8061200"/>
              <a:gd name="connsiteX20" fmla="*/ 1804967 w 5997394"/>
              <a:gd name="connsiteY20" fmla="*/ 5047668 h 8061200"/>
              <a:gd name="connsiteX21" fmla="*/ 282157 w 5997394"/>
              <a:gd name="connsiteY21" fmla="*/ 3013533 h 8061200"/>
              <a:gd name="connsiteX22" fmla="*/ 216357 w 5997394"/>
              <a:gd name="connsiteY22" fmla="*/ 2853439 h 8061200"/>
              <a:gd name="connsiteX23" fmla="*/ 441958 w 5997394"/>
              <a:gd name="connsiteY23" fmla="*/ 2693345 h 8061200"/>
              <a:gd name="connsiteX24" fmla="*/ 1569966 w 5997394"/>
              <a:gd name="connsiteY24" fmla="*/ 2693345 h 8061200"/>
              <a:gd name="connsiteX25" fmla="*/ 1804967 w 5997394"/>
              <a:gd name="connsiteY25" fmla="*/ 2542668 h 8061200"/>
              <a:gd name="connsiteX26" fmla="*/ 1729767 w 5997394"/>
              <a:gd name="connsiteY26" fmla="*/ 2363740 h 8061200"/>
              <a:gd name="connsiteX27" fmla="*/ 263357 w 5997394"/>
              <a:gd name="connsiteY27" fmla="*/ 404944 h 8061200"/>
              <a:gd name="connsiteX28" fmla="*/ 41281 w 5997394"/>
              <a:gd name="connsiteY28" fmla="*/ 279134 h 8061200"/>
              <a:gd name="connsiteX29" fmla="*/ 0 w 5997394"/>
              <a:gd name="connsiteY29" fmla="*/ 275971 h 8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97394" h="8061200">
                <a:moveTo>
                  <a:pt x="0" y="0"/>
                </a:moveTo>
                <a:lnTo>
                  <a:pt x="55927" y="0"/>
                </a:lnTo>
                <a:cubicBezTo>
                  <a:pt x="565554" y="0"/>
                  <a:pt x="1192788" y="0"/>
                  <a:pt x="1964768" y="0"/>
                </a:cubicBezTo>
                <a:cubicBezTo>
                  <a:pt x="2124569" y="0"/>
                  <a:pt x="2190370" y="47087"/>
                  <a:pt x="2256170" y="141260"/>
                </a:cubicBezTo>
                <a:cubicBezTo>
                  <a:pt x="2256170" y="141260"/>
                  <a:pt x="2256170" y="141260"/>
                  <a:pt x="5922194" y="5009998"/>
                </a:cubicBezTo>
                <a:cubicBezTo>
                  <a:pt x="5959794" y="5047668"/>
                  <a:pt x="5997394" y="5123006"/>
                  <a:pt x="5997394" y="5188927"/>
                </a:cubicBezTo>
                <a:cubicBezTo>
                  <a:pt x="5997394" y="5301934"/>
                  <a:pt x="5903393" y="5377273"/>
                  <a:pt x="5715392" y="5377273"/>
                </a:cubicBezTo>
                <a:cubicBezTo>
                  <a:pt x="5715392" y="5377273"/>
                  <a:pt x="5715392" y="5377273"/>
                  <a:pt x="3929381" y="5377273"/>
                </a:cubicBezTo>
                <a:cubicBezTo>
                  <a:pt x="3788380" y="5377273"/>
                  <a:pt x="3703779" y="5424359"/>
                  <a:pt x="3703779" y="5499697"/>
                </a:cubicBezTo>
                <a:cubicBezTo>
                  <a:pt x="3703779" y="5556201"/>
                  <a:pt x="3741379" y="5612705"/>
                  <a:pt x="3778980" y="5659791"/>
                </a:cubicBezTo>
                <a:cubicBezTo>
                  <a:pt x="3778980" y="5659791"/>
                  <a:pt x="3778980" y="5659791"/>
                  <a:pt x="5273589" y="7693926"/>
                </a:cubicBezTo>
                <a:cubicBezTo>
                  <a:pt x="5301790" y="7741012"/>
                  <a:pt x="5339390" y="7806933"/>
                  <a:pt x="5339390" y="7872854"/>
                </a:cubicBezTo>
                <a:cubicBezTo>
                  <a:pt x="5339390" y="7995279"/>
                  <a:pt x="5235989" y="8061200"/>
                  <a:pt x="5047988" y="8061200"/>
                </a:cubicBezTo>
                <a:cubicBezTo>
                  <a:pt x="5047988" y="8061200"/>
                  <a:pt x="5047988" y="8061200"/>
                  <a:pt x="2500571" y="8061200"/>
                </a:cubicBezTo>
                <a:cubicBezTo>
                  <a:pt x="2368971" y="8061200"/>
                  <a:pt x="2274970" y="8014114"/>
                  <a:pt x="2190370" y="7910524"/>
                </a:cubicBezTo>
                <a:cubicBezTo>
                  <a:pt x="2190370" y="7910524"/>
                  <a:pt x="2190370" y="7910524"/>
                  <a:pt x="535959" y="5659791"/>
                </a:cubicBezTo>
                <a:cubicBezTo>
                  <a:pt x="507759" y="5612705"/>
                  <a:pt x="470159" y="5556201"/>
                  <a:pt x="470159" y="5499697"/>
                </a:cubicBezTo>
                <a:cubicBezTo>
                  <a:pt x="470159" y="5424359"/>
                  <a:pt x="554759" y="5377273"/>
                  <a:pt x="686360" y="5377273"/>
                </a:cubicBezTo>
                <a:cubicBezTo>
                  <a:pt x="686360" y="5377273"/>
                  <a:pt x="686360" y="5377273"/>
                  <a:pt x="1635766" y="5377273"/>
                </a:cubicBezTo>
                <a:cubicBezTo>
                  <a:pt x="1786167" y="5377273"/>
                  <a:pt x="1870768" y="5301934"/>
                  <a:pt x="1870768" y="5217179"/>
                </a:cubicBezTo>
                <a:cubicBezTo>
                  <a:pt x="1870768" y="5151258"/>
                  <a:pt x="1833167" y="5094754"/>
                  <a:pt x="1804967" y="5047668"/>
                </a:cubicBezTo>
                <a:cubicBezTo>
                  <a:pt x="1804967" y="5047668"/>
                  <a:pt x="1804967" y="5047668"/>
                  <a:pt x="282157" y="3013533"/>
                </a:cubicBezTo>
                <a:cubicBezTo>
                  <a:pt x="253957" y="2966446"/>
                  <a:pt x="216357" y="2909943"/>
                  <a:pt x="216357" y="2853439"/>
                </a:cubicBezTo>
                <a:cubicBezTo>
                  <a:pt x="216357" y="2759266"/>
                  <a:pt x="291557" y="2693345"/>
                  <a:pt x="441958" y="2693345"/>
                </a:cubicBezTo>
                <a:cubicBezTo>
                  <a:pt x="441958" y="2693345"/>
                  <a:pt x="441958" y="2693345"/>
                  <a:pt x="1569966" y="2693345"/>
                </a:cubicBezTo>
                <a:cubicBezTo>
                  <a:pt x="1720367" y="2693345"/>
                  <a:pt x="1804967" y="2627424"/>
                  <a:pt x="1804967" y="2542668"/>
                </a:cubicBezTo>
                <a:cubicBezTo>
                  <a:pt x="1804967" y="2486165"/>
                  <a:pt x="1767367" y="2410826"/>
                  <a:pt x="1729767" y="2363740"/>
                </a:cubicBezTo>
                <a:cubicBezTo>
                  <a:pt x="1729767" y="2363740"/>
                  <a:pt x="1729767" y="2363740"/>
                  <a:pt x="263357" y="404944"/>
                </a:cubicBezTo>
                <a:cubicBezTo>
                  <a:pt x="199907" y="327251"/>
                  <a:pt x="120594" y="291936"/>
                  <a:pt x="41281" y="279134"/>
                </a:cubicBezTo>
                <a:lnTo>
                  <a:pt x="0" y="275971"/>
                </a:lnTo>
                <a:close/>
              </a:path>
            </a:pathLst>
          </a:custGeom>
          <a:noFill/>
          <a:ln>
            <a:solidFill>
              <a:srgbClr val="002D7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28385B4-AEAC-46D2-EA7B-CD4EB878B201}"/>
              </a:ext>
            </a:extLst>
          </p:cNvPr>
          <p:cNvGrpSpPr/>
          <p:nvPr/>
        </p:nvGrpSpPr>
        <p:grpSpPr>
          <a:xfrm>
            <a:off x="8897492" y="4094395"/>
            <a:ext cx="2401309" cy="833885"/>
            <a:chOff x="8693555" y="2202035"/>
            <a:chExt cx="2401309" cy="833885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4097BDD-4C24-3AAA-FE1B-01FFDA16D212}"/>
                </a:ext>
              </a:extLst>
            </p:cNvPr>
            <p:cNvSpPr txBox="1"/>
            <p:nvPr/>
          </p:nvSpPr>
          <p:spPr>
            <a:xfrm>
              <a:off x="8693556" y="2202035"/>
              <a:ext cx="240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4">
                <a:defRPr/>
              </a:pPr>
              <a:r>
                <a:rPr lang="pt-BR" sz="1400" b="1" dirty="0">
                  <a:solidFill>
                    <a:schemeClr val="bg1"/>
                  </a:solidFill>
                </a:rPr>
                <a:t>IDSS Seguros Unimed 2023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BDFDC8C-EF50-574D-204D-7C7791FB2176}"/>
                </a:ext>
              </a:extLst>
            </p:cNvPr>
            <p:cNvSpPr txBox="1"/>
            <p:nvPr/>
          </p:nvSpPr>
          <p:spPr>
            <a:xfrm>
              <a:off x="8693556" y="2429963"/>
              <a:ext cx="1353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4">
                <a:defRPr/>
              </a:pPr>
              <a:r>
                <a:rPr lang="pt-BR" sz="1200" dirty="0">
                  <a:solidFill>
                    <a:schemeClr val="bg1"/>
                  </a:solidFill>
                </a:rPr>
                <a:t>(Ano-base 2022)</a:t>
              </a:r>
            </a:p>
          </p:txBody>
        </p:sp>
        <p:sp>
          <p:nvSpPr>
            <p:cNvPr id="17" name="Google Shape;1805;p70">
              <a:extLst>
                <a:ext uri="{FF2B5EF4-FFF2-40B4-BE49-F238E27FC236}">
                  <a16:creationId xmlns:a16="http://schemas.microsoft.com/office/drawing/2014/main" id="{9E42694A-13E9-C8E9-C822-28D142A5E5CC}"/>
                </a:ext>
              </a:extLst>
            </p:cNvPr>
            <p:cNvSpPr/>
            <p:nvPr/>
          </p:nvSpPr>
          <p:spPr>
            <a:xfrm>
              <a:off x="8693555" y="2635869"/>
              <a:ext cx="2401307" cy="400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7" tIns="45691" rIns="91407" bIns="45691" anchor="t" anchorCtr="0">
              <a:spAutoFit/>
            </a:bodyPr>
            <a:lstStyle/>
            <a:p>
              <a:pPr defTabSz="914214">
                <a:defRPr/>
              </a:pPr>
              <a:r>
                <a:rPr lang="pt-BR" sz="1000" dirty="0">
                  <a:solidFill>
                    <a:schemeClr val="bg1"/>
                  </a:solidFill>
                  <a:ea typeface="Arial"/>
                  <a:cs typeface="Arial"/>
                  <a:sym typeface="Arial"/>
                </a:rPr>
                <a:t>2º lugar entre as seguradoras mais bem avaliadas</a:t>
              </a:r>
              <a:endParaRPr sz="1000" b="1" dirty="0">
                <a:solidFill>
                  <a:schemeClr val="bg1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03A98969-F5BC-6882-DF62-6FD8BEA3C638}"/>
              </a:ext>
            </a:extLst>
          </p:cNvPr>
          <p:cNvSpPr/>
          <p:nvPr/>
        </p:nvSpPr>
        <p:spPr>
          <a:xfrm rot="10800000" flipH="1" flipV="1">
            <a:off x="5452611" y="3721987"/>
            <a:ext cx="3262742" cy="1439773"/>
          </a:xfrm>
          <a:custGeom>
            <a:avLst/>
            <a:gdLst>
              <a:gd name="connsiteX0" fmla="*/ 412850 w 5715000"/>
              <a:gd name="connsiteY0" fmla="*/ 0 h 2151605"/>
              <a:gd name="connsiteX1" fmla="*/ 5302150 w 5715000"/>
              <a:gd name="connsiteY1" fmla="*/ 0 h 2151605"/>
              <a:gd name="connsiteX2" fmla="*/ 5715000 w 5715000"/>
              <a:gd name="connsiteY2" fmla="*/ 412850 h 2151605"/>
              <a:gd name="connsiteX3" fmla="*/ 5715000 w 5715000"/>
              <a:gd name="connsiteY3" fmla="*/ 692675 h 2151605"/>
              <a:gd name="connsiteX4" fmla="*/ 5715000 w 5715000"/>
              <a:gd name="connsiteY4" fmla="*/ 1738755 h 2151605"/>
              <a:gd name="connsiteX5" fmla="*/ 5715000 w 5715000"/>
              <a:gd name="connsiteY5" fmla="*/ 2151605 h 2151605"/>
              <a:gd name="connsiteX6" fmla="*/ 5302150 w 5715000"/>
              <a:gd name="connsiteY6" fmla="*/ 2151605 h 2151605"/>
              <a:gd name="connsiteX7" fmla="*/ 4313005 w 5715000"/>
              <a:gd name="connsiteY7" fmla="*/ 2151605 h 2151605"/>
              <a:gd name="connsiteX8" fmla="*/ 412850 w 5715000"/>
              <a:gd name="connsiteY8" fmla="*/ 2151605 h 2151605"/>
              <a:gd name="connsiteX9" fmla="*/ 0 w 5715000"/>
              <a:gd name="connsiteY9" fmla="*/ 1738755 h 2151605"/>
              <a:gd name="connsiteX10" fmla="*/ 0 w 5715000"/>
              <a:gd name="connsiteY10" fmla="*/ 412850 h 2151605"/>
              <a:gd name="connsiteX11" fmla="*/ 412850 w 5715000"/>
              <a:gd name="connsiteY11" fmla="*/ 0 h 215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15000" h="2151605">
                <a:moveTo>
                  <a:pt x="412850" y="0"/>
                </a:moveTo>
                <a:lnTo>
                  <a:pt x="5302150" y="0"/>
                </a:lnTo>
                <a:cubicBezTo>
                  <a:pt x="5530161" y="0"/>
                  <a:pt x="5715000" y="184839"/>
                  <a:pt x="5715000" y="412850"/>
                </a:cubicBezTo>
                <a:lnTo>
                  <a:pt x="5715000" y="692675"/>
                </a:lnTo>
                <a:lnTo>
                  <a:pt x="5715000" y="1738755"/>
                </a:lnTo>
                <a:lnTo>
                  <a:pt x="5715000" y="2151605"/>
                </a:lnTo>
                <a:lnTo>
                  <a:pt x="5302150" y="2151605"/>
                </a:lnTo>
                <a:lnTo>
                  <a:pt x="4313005" y="2151605"/>
                </a:lnTo>
                <a:lnTo>
                  <a:pt x="412850" y="2151605"/>
                </a:lnTo>
                <a:cubicBezTo>
                  <a:pt x="184839" y="2151605"/>
                  <a:pt x="0" y="1966766"/>
                  <a:pt x="0" y="1738755"/>
                </a:cubicBezTo>
                <a:lnTo>
                  <a:pt x="0" y="412850"/>
                </a:lnTo>
                <a:cubicBezTo>
                  <a:pt x="0" y="184839"/>
                  <a:pt x="184839" y="0"/>
                  <a:pt x="412850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rgbClr val="002D74"/>
              </a:solidFill>
            </a:endParaRPr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8580F090-E687-B248-C7C6-AC3ADBD8B4A2}"/>
              </a:ext>
            </a:extLst>
          </p:cNvPr>
          <p:cNvSpPr/>
          <p:nvPr/>
        </p:nvSpPr>
        <p:spPr>
          <a:xfrm rot="10800000" flipH="1" flipV="1">
            <a:off x="5547861" y="3836287"/>
            <a:ext cx="3262742" cy="1439773"/>
          </a:xfrm>
          <a:custGeom>
            <a:avLst/>
            <a:gdLst>
              <a:gd name="connsiteX0" fmla="*/ 412850 w 5715000"/>
              <a:gd name="connsiteY0" fmla="*/ 0 h 2151605"/>
              <a:gd name="connsiteX1" fmla="*/ 5302150 w 5715000"/>
              <a:gd name="connsiteY1" fmla="*/ 0 h 2151605"/>
              <a:gd name="connsiteX2" fmla="*/ 5715000 w 5715000"/>
              <a:gd name="connsiteY2" fmla="*/ 412850 h 2151605"/>
              <a:gd name="connsiteX3" fmla="*/ 5715000 w 5715000"/>
              <a:gd name="connsiteY3" fmla="*/ 692675 h 2151605"/>
              <a:gd name="connsiteX4" fmla="*/ 5715000 w 5715000"/>
              <a:gd name="connsiteY4" fmla="*/ 1738755 h 2151605"/>
              <a:gd name="connsiteX5" fmla="*/ 5715000 w 5715000"/>
              <a:gd name="connsiteY5" fmla="*/ 2151605 h 2151605"/>
              <a:gd name="connsiteX6" fmla="*/ 5302150 w 5715000"/>
              <a:gd name="connsiteY6" fmla="*/ 2151605 h 2151605"/>
              <a:gd name="connsiteX7" fmla="*/ 4313005 w 5715000"/>
              <a:gd name="connsiteY7" fmla="*/ 2151605 h 2151605"/>
              <a:gd name="connsiteX8" fmla="*/ 412850 w 5715000"/>
              <a:gd name="connsiteY8" fmla="*/ 2151605 h 2151605"/>
              <a:gd name="connsiteX9" fmla="*/ 0 w 5715000"/>
              <a:gd name="connsiteY9" fmla="*/ 1738755 h 2151605"/>
              <a:gd name="connsiteX10" fmla="*/ 0 w 5715000"/>
              <a:gd name="connsiteY10" fmla="*/ 412850 h 2151605"/>
              <a:gd name="connsiteX11" fmla="*/ 412850 w 5715000"/>
              <a:gd name="connsiteY11" fmla="*/ 0 h 215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15000" h="2151605">
                <a:moveTo>
                  <a:pt x="412850" y="0"/>
                </a:moveTo>
                <a:lnTo>
                  <a:pt x="5302150" y="0"/>
                </a:lnTo>
                <a:cubicBezTo>
                  <a:pt x="5530161" y="0"/>
                  <a:pt x="5715000" y="184839"/>
                  <a:pt x="5715000" y="412850"/>
                </a:cubicBezTo>
                <a:lnTo>
                  <a:pt x="5715000" y="692675"/>
                </a:lnTo>
                <a:lnTo>
                  <a:pt x="5715000" y="1738755"/>
                </a:lnTo>
                <a:lnTo>
                  <a:pt x="5715000" y="2151605"/>
                </a:lnTo>
                <a:lnTo>
                  <a:pt x="5302150" y="2151605"/>
                </a:lnTo>
                <a:lnTo>
                  <a:pt x="4313005" y="2151605"/>
                </a:lnTo>
                <a:lnTo>
                  <a:pt x="412850" y="2151605"/>
                </a:lnTo>
                <a:cubicBezTo>
                  <a:pt x="184839" y="2151605"/>
                  <a:pt x="0" y="1966766"/>
                  <a:pt x="0" y="1738755"/>
                </a:cubicBezTo>
                <a:lnTo>
                  <a:pt x="0" y="412850"/>
                </a:lnTo>
                <a:cubicBezTo>
                  <a:pt x="0" y="184839"/>
                  <a:pt x="184839" y="0"/>
                  <a:pt x="412850" y="0"/>
                </a:cubicBezTo>
                <a:close/>
              </a:path>
            </a:pathLst>
          </a:custGeom>
          <a:noFill/>
          <a:ln w="38100">
            <a:solidFill>
              <a:srgbClr val="002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rgbClr val="002D74"/>
              </a:solidFill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B09BA37-480F-1FF5-1324-520EF97C3FD1}"/>
              </a:ext>
            </a:extLst>
          </p:cNvPr>
          <p:cNvGrpSpPr/>
          <p:nvPr/>
        </p:nvGrpSpPr>
        <p:grpSpPr>
          <a:xfrm>
            <a:off x="5607521" y="4071899"/>
            <a:ext cx="3050833" cy="1014279"/>
            <a:chOff x="3507554" y="2308900"/>
            <a:chExt cx="4672439" cy="1553396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14BE658C-439D-37C9-6758-B5C7BC2490C4}"/>
                </a:ext>
              </a:extLst>
            </p:cNvPr>
            <p:cNvGrpSpPr/>
            <p:nvPr/>
          </p:nvGrpSpPr>
          <p:grpSpPr>
            <a:xfrm>
              <a:off x="3507554" y="2949420"/>
              <a:ext cx="4672439" cy="912876"/>
              <a:chOff x="633854" y="3964818"/>
              <a:chExt cx="6472085" cy="1264481"/>
            </a:xfrm>
          </p:grpSpPr>
          <p:grpSp>
            <p:nvGrpSpPr>
              <p:cNvPr id="31" name="Agrupar 30">
                <a:extLst>
                  <a:ext uri="{FF2B5EF4-FFF2-40B4-BE49-F238E27FC236}">
                    <a16:creationId xmlns:a16="http://schemas.microsoft.com/office/drawing/2014/main" id="{349E1C2E-79AE-7738-D0CD-E4AF15E027B6}"/>
                  </a:ext>
                </a:extLst>
              </p:cNvPr>
              <p:cNvGrpSpPr/>
              <p:nvPr/>
            </p:nvGrpSpPr>
            <p:grpSpPr>
              <a:xfrm>
                <a:off x="633854" y="3964818"/>
                <a:ext cx="6472085" cy="929509"/>
                <a:chOff x="633854" y="3964818"/>
                <a:chExt cx="6472085" cy="929509"/>
              </a:xfrm>
            </p:grpSpPr>
            <p:grpSp>
              <p:nvGrpSpPr>
                <p:cNvPr id="34" name="Agrupar 33">
                  <a:extLst>
                    <a:ext uri="{FF2B5EF4-FFF2-40B4-BE49-F238E27FC236}">
                      <a16:creationId xmlns:a16="http://schemas.microsoft.com/office/drawing/2014/main" id="{C7AA445D-4ED1-758C-341A-A5A7E55A5D5C}"/>
                    </a:ext>
                  </a:extLst>
                </p:cNvPr>
                <p:cNvGrpSpPr/>
                <p:nvPr/>
              </p:nvGrpSpPr>
              <p:grpSpPr>
                <a:xfrm>
                  <a:off x="1063252" y="3974278"/>
                  <a:ext cx="5688678" cy="720000"/>
                  <a:chOff x="1227391" y="3974278"/>
                  <a:chExt cx="5530154" cy="720000"/>
                </a:xfrm>
              </p:grpSpPr>
              <p:sp>
                <p:nvSpPr>
                  <p:cNvPr id="40" name="Google Shape;1796;p70">
                    <a:extLst>
                      <a:ext uri="{FF2B5EF4-FFF2-40B4-BE49-F238E27FC236}">
                        <a16:creationId xmlns:a16="http://schemas.microsoft.com/office/drawing/2014/main" id="{FCC37C32-EF96-8DB9-37D9-032977E056FB}"/>
                      </a:ext>
                    </a:extLst>
                  </p:cNvPr>
                  <p:cNvSpPr/>
                  <p:nvPr/>
                </p:nvSpPr>
                <p:spPr>
                  <a:xfrm>
                    <a:off x="1227391" y="3974278"/>
                    <a:ext cx="1233814" cy="720000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 cap="flat" cmpd="sng">
                    <a:solidFill>
                      <a:srgbClr val="C0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07" tIns="45691" rIns="91407" bIns="45691" anchor="ctr" anchorCtr="0">
                    <a:noAutofit/>
                  </a:bodyPr>
                  <a:lstStyle/>
                  <a:p>
                    <a:pPr algn="ctr" defTabSz="914214">
                      <a:defRPr/>
                    </a:pPr>
                    <a:endParaRPr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1797;p70">
                    <a:extLst>
                      <a:ext uri="{FF2B5EF4-FFF2-40B4-BE49-F238E27FC236}">
                        <a16:creationId xmlns:a16="http://schemas.microsoft.com/office/drawing/2014/main" id="{D17CADD9-E0E7-FC89-B87E-9F3A55868D1B}"/>
                      </a:ext>
                    </a:extLst>
                  </p:cNvPr>
                  <p:cNvSpPr/>
                  <p:nvPr/>
                </p:nvSpPr>
                <p:spPr>
                  <a:xfrm>
                    <a:off x="2455289" y="3974278"/>
                    <a:ext cx="1080000" cy="720000"/>
                  </a:xfrm>
                  <a:prstGeom prst="rect">
                    <a:avLst/>
                  </a:prstGeom>
                  <a:solidFill>
                    <a:srgbClr val="F26522"/>
                  </a:solidFill>
                  <a:ln w="12700" cap="flat" cmpd="sng">
                    <a:solidFill>
                      <a:srgbClr val="F26522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07" tIns="45691" rIns="91407" bIns="45691" anchor="ctr" anchorCtr="0">
                    <a:noAutofit/>
                  </a:bodyPr>
                  <a:lstStyle/>
                  <a:p>
                    <a:pPr algn="ctr" defTabSz="914214">
                      <a:defRPr/>
                    </a:pPr>
                    <a:endParaRPr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1798;p70">
                    <a:extLst>
                      <a:ext uri="{FF2B5EF4-FFF2-40B4-BE49-F238E27FC236}">
                        <a16:creationId xmlns:a16="http://schemas.microsoft.com/office/drawing/2014/main" id="{78DECA85-BCD7-A07E-4F84-713CB70912B1}"/>
                      </a:ext>
                    </a:extLst>
                  </p:cNvPr>
                  <p:cNvSpPr/>
                  <p:nvPr/>
                </p:nvSpPr>
                <p:spPr>
                  <a:xfrm>
                    <a:off x="3529374" y="3974278"/>
                    <a:ext cx="1080000" cy="720000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>
                    <a:solidFill>
                      <a:srgbClr val="FFC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07" tIns="45691" rIns="91407" bIns="45691" anchor="ctr" anchorCtr="0">
                    <a:noAutofit/>
                  </a:bodyPr>
                  <a:lstStyle/>
                  <a:p>
                    <a:pPr algn="ctr" defTabSz="914214">
                      <a:defRPr/>
                    </a:pPr>
                    <a:endParaRPr dirty="0"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" name="Google Shape;1799;p70">
                    <a:extLst>
                      <a:ext uri="{FF2B5EF4-FFF2-40B4-BE49-F238E27FC236}">
                        <a16:creationId xmlns:a16="http://schemas.microsoft.com/office/drawing/2014/main" id="{2A22AB39-6C9A-822D-516D-51BEBD31B3A0}"/>
                      </a:ext>
                    </a:extLst>
                  </p:cNvPr>
                  <p:cNvSpPr/>
                  <p:nvPr/>
                </p:nvSpPr>
                <p:spPr>
                  <a:xfrm>
                    <a:off x="4603459" y="3974278"/>
                    <a:ext cx="1080000" cy="720000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 cap="flat" cmpd="sng">
                    <a:solidFill>
                      <a:srgbClr val="92D05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07" tIns="45691" rIns="91407" bIns="45691" anchor="ctr" anchorCtr="0">
                    <a:noAutofit/>
                  </a:bodyPr>
                  <a:lstStyle/>
                  <a:p>
                    <a:pPr algn="ctr" defTabSz="914214">
                      <a:defRPr/>
                    </a:pPr>
                    <a:endParaRPr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1800;p70">
                    <a:extLst>
                      <a:ext uri="{FF2B5EF4-FFF2-40B4-BE49-F238E27FC236}">
                        <a16:creationId xmlns:a16="http://schemas.microsoft.com/office/drawing/2014/main" id="{A8B0D376-FB06-52F4-CE88-B3D38A4BE5C6}"/>
                      </a:ext>
                    </a:extLst>
                  </p:cNvPr>
                  <p:cNvSpPr/>
                  <p:nvPr/>
                </p:nvSpPr>
                <p:spPr>
                  <a:xfrm>
                    <a:off x="5677545" y="3974278"/>
                    <a:ext cx="1080000" cy="720000"/>
                  </a:xfrm>
                  <a:prstGeom prst="rect">
                    <a:avLst/>
                  </a:prstGeom>
                  <a:solidFill>
                    <a:srgbClr val="00B050"/>
                  </a:solidFill>
                  <a:ln w="12700" cap="flat" cmpd="sng">
                    <a:solidFill>
                      <a:srgbClr val="00B05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07" tIns="45691" rIns="91407" bIns="45691" anchor="ctr" anchorCtr="0">
                    <a:noAutofit/>
                  </a:bodyPr>
                  <a:lstStyle/>
                  <a:p>
                    <a:pPr algn="ctr" defTabSz="914214">
                      <a:defRPr/>
                    </a:pPr>
                    <a:endParaRPr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6" name="CaixaDeTexto 35">
                  <a:extLst>
                    <a:ext uri="{FF2B5EF4-FFF2-40B4-BE49-F238E27FC236}">
                      <a16:creationId xmlns:a16="http://schemas.microsoft.com/office/drawing/2014/main" id="{3E601888-B879-C441-470E-4DC504FC94BB}"/>
                    </a:ext>
                  </a:extLst>
                </p:cNvPr>
                <p:cNvSpPr txBox="1"/>
                <p:nvPr/>
              </p:nvSpPr>
              <p:spPr>
                <a:xfrm>
                  <a:off x="633854" y="4306697"/>
                  <a:ext cx="401304" cy="587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214">
                    <a:defRPr/>
                  </a:pPr>
                  <a:r>
                    <a:rPr lang="pt-BR" sz="1200" dirty="0">
                      <a:solidFill>
                        <a:srgbClr val="002D74"/>
                      </a:solidFill>
                    </a:rPr>
                    <a:t>0</a:t>
                  </a:r>
                </a:p>
              </p:txBody>
            </p:sp>
            <p:sp>
              <p:nvSpPr>
                <p:cNvPr id="37" name="CaixaDeTexto 36">
                  <a:extLst>
                    <a:ext uri="{FF2B5EF4-FFF2-40B4-BE49-F238E27FC236}">
                      <a16:creationId xmlns:a16="http://schemas.microsoft.com/office/drawing/2014/main" id="{73B9316F-2933-189E-AE21-99BBBF3D0E7F}"/>
                    </a:ext>
                  </a:extLst>
                </p:cNvPr>
                <p:cNvSpPr txBox="1"/>
                <p:nvPr/>
              </p:nvSpPr>
              <p:spPr>
                <a:xfrm>
                  <a:off x="6704635" y="4306697"/>
                  <a:ext cx="401304" cy="587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214">
                    <a:defRPr/>
                  </a:pPr>
                  <a:r>
                    <a:rPr lang="pt-BR" sz="1200" dirty="0">
                      <a:solidFill>
                        <a:srgbClr val="002D74"/>
                      </a:solidFill>
                    </a:rPr>
                    <a:t>1</a:t>
                  </a:r>
                </a:p>
              </p:txBody>
            </p:sp>
            <p:sp>
              <p:nvSpPr>
                <p:cNvPr id="35" name="Triângulo isósceles 22">
                  <a:extLst>
                    <a:ext uri="{FF2B5EF4-FFF2-40B4-BE49-F238E27FC236}">
                      <a16:creationId xmlns:a16="http://schemas.microsoft.com/office/drawing/2014/main" id="{5A8E5254-CA64-824C-A54A-468994075438}"/>
                    </a:ext>
                  </a:extLst>
                </p:cNvPr>
                <p:cNvSpPr/>
                <p:nvPr/>
              </p:nvSpPr>
              <p:spPr>
                <a:xfrm rot="10800000">
                  <a:off x="6065329" y="3964818"/>
                  <a:ext cx="613208" cy="499737"/>
                </a:xfrm>
                <a:prstGeom prst="triangle">
                  <a:avLst/>
                </a:prstGeom>
                <a:solidFill>
                  <a:srgbClr val="002D7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4">
                    <a:defRPr/>
                  </a:pPr>
                  <a:endParaRPr lang="pt-B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A84FBB52-F2D0-8EDA-6C2E-3151C148B627}"/>
                  </a:ext>
                </a:extLst>
              </p:cNvPr>
              <p:cNvSpPr txBox="1"/>
              <p:nvPr/>
            </p:nvSpPr>
            <p:spPr>
              <a:xfrm>
                <a:off x="1253121" y="4641669"/>
                <a:ext cx="5354491" cy="587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14">
                  <a:defRPr/>
                </a:pPr>
                <a:r>
                  <a:rPr lang="pt-BR" sz="1200" b="1" dirty="0">
                    <a:solidFill>
                      <a:srgbClr val="002D74"/>
                    </a:solidFill>
                  </a:rPr>
                  <a:t>0,9238</a:t>
                </a:r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7117E6E3-98BA-0F6C-0163-6D8C40E1FEA7}"/>
                </a:ext>
              </a:extLst>
            </p:cNvPr>
            <p:cNvSpPr txBox="1"/>
            <p:nvPr/>
          </p:nvSpPr>
          <p:spPr>
            <a:xfrm>
              <a:off x="3954624" y="2308900"/>
              <a:ext cx="3865606" cy="612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4">
                <a:defRPr/>
              </a:pPr>
              <a:r>
                <a:rPr lang="pt-BR" sz="2000" b="1" dirty="0">
                  <a:solidFill>
                    <a:srgbClr val="002D74"/>
                  </a:solidFill>
                </a:rPr>
                <a:t>Índice Geral</a:t>
              </a:r>
            </a:p>
          </p:txBody>
        </p:sp>
      </p:grpSp>
      <p:sp>
        <p:nvSpPr>
          <p:cNvPr id="13" name="Retângulo 12">
            <a:extLst>
              <a:ext uri="{FF2B5EF4-FFF2-40B4-BE49-F238E27FC236}">
                <a16:creationId xmlns:a16="http://schemas.microsoft.com/office/drawing/2014/main" id="{C2DADB48-5A16-B879-6ED1-E1873017EC21}"/>
              </a:ext>
            </a:extLst>
          </p:cNvPr>
          <p:cNvSpPr/>
          <p:nvPr/>
        </p:nvSpPr>
        <p:spPr>
          <a:xfrm>
            <a:off x="-28085" y="-8443"/>
            <a:ext cx="5224383" cy="6866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D2928632-5F4A-ED44-3759-AD48A037B46B}"/>
              </a:ext>
            </a:extLst>
          </p:cNvPr>
          <p:cNvSpPr txBox="1"/>
          <p:nvPr/>
        </p:nvSpPr>
        <p:spPr>
          <a:xfrm>
            <a:off x="1621568" y="4564399"/>
            <a:ext cx="239994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l" defTabSz="914214">
              <a:defRPr/>
            </a:pPr>
            <a:r>
              <a:rPr lang="pt-BR" sz="1600" b="1" dirty="0">
                <a:solidFill>
                  <a:srgbClr val="002D74"/>
                </a:solidFill>
              </a:rPr>
              <a:t>Ouvidoria de Excelência</a:t>
            </a:r>
          </a:p>
          <a:p>
            <a:pPr algn="l" defTabSz="914214">
              <a:defRPr/>
            </a:pPr>
            <a:r>
              <a:rPr lang="pt-BR" dirty="0">
                <a:solidFill>
                  <a:srgbClr val="002D74"/>
                </a:solidFill>
              </a:rPr>
              <a:t>Recertificação com destaque em Ouvidoria de Excelência pela Unimed do Brasil.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AE03A60B-3D9D-CF0B-21BC-1B7D88F3F847}"/>
              </a:ext>
            </a:extLst>
          </p:cNvPr>
          <p:cNvSpPr txBox="1"/>
          <p:nvPr/>
        </p:nvSpPr>
        <p:spPr>
          <a:xfrm>
            <a:off x="1621568" y="3276115"/>
            <a:ext cx="288728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l" defTabSz="914214">
              <a:defRPr/>
            </a:pPr>
            <a:r>
              <a:rPr lang="pt-BR" sz="1600" b="1" dirty="0">
                <a:solidFill>
                  <a:srgbClr val="002D74"/>
                </a:solidFill>
              </a:rPr>
              <a:t>Padrões de Qualidade</a:t>
            </a:r>
          </a:p>
          <a:p>
            <a:pPr algn="l" defTabSz="914214">
              <a:defRPr/>
            </a:pPr>
            <a:r>
              <a:rPr lang="pt-BR" dirty="0">
                <a:solidFill>
                  <a:srgbClr val="002D74"/>
                </a:solidFill>
              </a:rPr>
              <a:t>Nível ouro da ISO 31000 e certificação da ISO 9001 pela DNV Business </a:t>
            </a:r>
            <a:r>
              <a:rPr lang="pt-BR" dirty="0" err="1">
                <a:solidFill>
                  <a:srgbClr val="002D74"/>
                </a:solidFill>
              </a:rPr>
              <a:t>Assurance</a:t>
            </a:r>
            <a:r>
              <a:rPr lang="pt-BR" dirty="0">
                <a:solidFill>
                  <a:srgbClr val="002D74"/>
                </a:solidFill>
              </a:rPr>
              <a:t> Brasil.</a:t>
            </a:r>
          </a:p>
        </p:txBody>
      </p:sp>
      <p:pic>
        <p:nvPicPr>
          <p:cNvPr id="63" name="Imagem 62">
            <a:extLst>
              <a:ext uri="{FF2B5EF4-FFF2-40B4-BE49-F238E27FC236}">
                <a16:creationId xmlns:a16="http://schemas.microsoft.com/office/drawing/2014/main" id="{4FE6593E-2DE2-8AB2-363E-3C1EA5AE12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897" y="3135035"/>
            <a:ext cx="1222896" cy="1220864"/>
          </a:xfrm>
          <a:prstGeom prst="ellipse">
            <a:avLst/>
          </a:prstGeom>
        </p:spPr>
      </p:pic>
      <p:pic>
        <p:nvPicPr>
          <p:cNvPr id="64" name="Picture 4" descr="Nossa Ouvidoria recebe Selo de Excelência - Notícias - Vale do Caí">
            <a:extLst>
              <a:ext uri="{FF2B5EF4-FFF2-40B4-BE49-F238E27FC236}">
                <a16:creationId xmlns:a16="http://schemas.microsoft.com/office/drawing/2014/main" id="{9EC424D9-80F6-58DE-DB60-0B839C51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4540661"/>
            <a:ext cx="1021777" cy="102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DB6822A-134F-A873-7D8F-87D13F744A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4508514D-9F06-6E1C-9435-403078AF0B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65" name="CaixaDeTexto 64">
            <a:extLst>
              <a:ext uri="{FF2B5EF4-FFF2-40B4-BE49-F238E27FC236}">
                <a16:creationId xmlns:a16="http://schemas.microsoft.com/office/drawing/2014/main" id="{04949F11-0363-656F-307D-F2261C53A18A}"/>
              </a:ext>
            </a:extLst>
          </p:cNvPr>
          <p:cNvSpPr txBox="1"/>
          <p:nvPr/>
        </p:nvSpPr>
        <p:spPr>
          <a:xfrm>
            <a:off x="425059" y="1247637"/>
            <a:ext cx="5216646" cy="1408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 melhor solução para cuidar da </a:t>
            </a:r>
            <a:br>
              <a:rPr kumimoji="0" lang="pt-BR" sz="32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t-BR" sz="32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saúde física, da qualidade de vida e do </a:t>
            </a:r>
            <a:r>
              <a:rPr lang="pt-BR" sz="4400" b="1" spc="-208" dirty="0">
                <a:solidFill>
                  <a:srgbClr val="002D74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futuro das pessoas.</a:t>
            </a:r>
          </a:p>
        </p:txBody>
      </p:sp>
    </p:spTree>
    <p:extLst>
      <p:ext uri="{BB962C8B-B14F-4D97-AF65-F5344CB8AC3E}">
        <p14:creationId xmlns:p14="http://schemas.microsoft.com/office/powerpoint/2010/main" val="2736044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26" grpId="0" animBg="1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Homem com camiseta azul&#10;&#10;Descrição gerada automaticamente com confiança média">
            <a:extLst>
              <a:ext uri="{FF2B5EF4-FFF2-40B4-BE49-F238E27FC236}">
                <a16:creationId xmlns:a16="http://schemas.microsoft.com/office/drawing/2014/main" id="{834014F3-F6BF-DEFB-015D-4126AC929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102625" y="589"/>
            <a:ext cx="7207846" cy="6858000"/>
          </a:xfrm>
          <a:prstGeom prst="rect">
            <a:avLst/>
          </a:prstGeom>
        </p:spPr>
      </p:pic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EA1B6F97-5FB6-7DBD-DD82-67DF500D24C5}"/>
              </a:ext>
            </a:extLst>
          </p:cNvPr>
          <p:cNvSpPr/>
          <p:nvPr/>
        </p:nvSpPr>
        <p:spPr>
          <a:xfrm rot="16200000" flipH="1">
            <a:off x="3295405" y="1710598"/>
            <a:ext cx="5915722" cy="3468264"/>
          </a:xfrm>
          <a:custGeom>
            <a:avLst/>
            <a:gdLst>
              <a:gd name="connsiteX0" fmla="*/ 0 w 5209205"/>
              <a:gd name="connsiteY0" fmla="*/ 2677736 h 3054048"/>
              <a:gd name="connsiteX1" fmla="*/ 0 w 5209205"/>
              <a:gd name="connsiteY1" fmla="*/ 1584870 h 3054048"/>
              <a:gd name="connsiteX2" fmla="*/ 0 w 5209205"/>
              <a:gd name="connsiteY2" fmla="*/ 1469178 h 3054048"/>
              <a:gd name="connsiteX3" fmla="*/ 0 w 5209205"/>
              <a:gd name="connsiteY3" fmla="*/ 376311 h 3054048"/>
              <a:gd name="connsiteX4" fmla="*/ 376312 w 5209205"/>
              <a:gd name="connsiteY4" fmla="*/ 0 h 3054048"/>
              <a:gd name="connsiteX5" fmla="*/ 4832894 w 5209205"/>
              <a:gd name="connsiteY5" fmla="*/ 0 h 3054048"/>
              <a:gd name="connsiteX6" fmla="*/ 5209205 w 5209205"/>
              <a:gd name="connsiteY6" fmla="*/ 376311 h 3054048"/>
              <a:gd name="connsiteX7" fmla="*/ 5209205 w 5209205"/>
              <a:gd name="connsiteY7" fmla="*/ 631371 h 3054048"/>
              <a:gd name="connsiteX8" fmla="*/ 5209205 w 5209205"/>
              <a:gd name="connsiteY8" fmla="*/ 1469178 h 3054048"/>
              <a:gd name="connsiteX9" fmla="*/ 5209205 w 5209205"/>
              <a:gd name="connsiteY9" fmla="*/ 1584870 h 3054048"/>
              <a:gd name="connsiteX10" fmla="*/ 5209205 w 5209205"/>
              <a:gd name="connsiteY10" fmla="*/ 1724238 h 3054048"/>
              <a:gd name="connsiteX11" fmla="*/ 5209205 w 5209205"/>
              <a:gd name="connsiteY11" fmla="*/ 1961181 h 3054048"/>
              <a:gd name="connsiteX12" fmla="*/ 5209205 w 5209205"/>
              <a:gd name="connsiteY12" fmla="*/ 2677736 h 3054048"/>
              <a:gd name="connsiteX13" fmla="*/ 5209205 w 5209205"/>
              <a:gd name="connsiteY13" fmla="*/ 3054048 h 3054048"/>
              <a:gd name="connsiteX14" fmla="*/ 4832894 w 5209205"/>
              <a:gd name="connsiteY14" fmla="*/ 3054048 h 3054048"/>
              <a:gd name="connsiteX15" fmla="*/ 3931291 w 5209205"/>
              <a:gd name="connsiteY15" fmla="*/ 3054048 h 3054048"/>
              <a:gd name="connsiteX16" fmla="*/ 376312 w 5209205"/>
              <a:gd name="connsiteY16" fmla="*/ 3054048 h 3054048"/>
              <a:gd name="connsiteX17" fmla="*/ 0 w 5209205"/>
              <a:gd name="connsiteY17" fmla="*/ 2677736 h 30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09205" h="3054048">
                <a:moveTo>
                  <a:pt x="0" y="2677736"/>
                </a:moveTo>
                <a:lnTo>
                  <a:pt x="0" y="1584870"/>
                </a:lnTo>
                <a:lnTo>
                  <a:pt x="0" y="1469178"/>
                </a:lnTo>
                <a:lnTo>
                  <a:pt x="0" y="376311"/>
                </a:lnTo>
                <a:cubicBezTo>
                  <a:pt x="0" y="168480"/>
                  <a:pt x="168480" y="0"/>
                  <a:pt x="376312" y="0"/>
                </a:cubicBezTo>
                <a:lnTo>
                  <a:pt x="4832894" y="0"/>
                </a:lnTo>
                <a:cubicBezTo>
                  <a:pt x="5040725" y="0"/>
                  <a:pt x="5209205" y="168480"/>
                  <a:pt x="5209205" y="376311"/>
                </a:cubicBezTo>
                <a:lnTo>
                  <a:pt x="5209205" y="631371"/>
                </a:lnTo>
                <a:lnTo>
                  <a:pt x="5209205" y="1469178"/>
                </a:lnTo>
                <a:lnTo>
                  <a:pt x="5209205" y="1584870"/>
                </a:lnTo>
                <a:lnTo>
                  <a:pt x="5209205" y="1724238"/>
                </a:lnTo>
                <a:lnTo>
                  <a:pt x="5209205" y="1961181"/>
                </a:lnTo>
                <a:lnTo>
                  <a:pt x="5209205" y="2677736"/>
                </a:lnTo>
                <a:lnTo>
                  <a:pt x="5209205" y="3054048"/>
                </a:lnTo>
                <a:lnTo>
                  <a:pt x="4832894" y="3054048"/>
                </a:lnTo>
                <a:lnTo>
                  <a:pt x="3931291" y="3054048"/>
                </a:lnTo>
                <a:lnTo>
                  <a:pt x="376312" y="3054048"/>
                </a:lnTo>
                <a:cubicBezTo>
                  <a:pt x="168480" y="3054048"/>
                  <a:pt x="0" y="2885568"/>
                  <a:pt x="0" y="2677736"/>
                </a:cubicBezTo>
                <a:close/>
              </a:path>
            </a:pathLst>
          </a:custGeom>
          <a:gradFill>
            <a:gsLst>
              <a:gs pos="0">
                <a:srgbClr val="009EDB"/>
              </a:gs>
              <a:gs pos="100000">
                <a:srgbClr val="002D74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E10A001-734D-F18E-3E23-4CD181B4B6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014" y="589"/>
            <a:ext cx="6034457" cy="6858000"/>
          </a:xfrm>
          <a:prstGeom prst="rect">
            <a:avLst/>
          </a:prstGeom>
        </p:spPr>
      </p:pic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517F69C3-3797-B0C7-34CD-8CA0942F5DA1}"/>
              </a:ext>
            </a:extLst>
          </p:cNvPr>
          <p:cNvSpPr/>
          <p:nvPr/>
        </p:nvSpPr>
        <p:spPr>
          <a:xfrm rot="16200000" flipH="1">
            <a:off x="3158399" y="1621228"/>
            <a:ext cx="5915722" cy="3468264"/>
          </a:xfrm>
          <a:custGeom>
            <a:avLst/>
            <a:gdLst>
              <a:gd name="connsiteX0" fmla="*/ 0 w 5209205"/>
              <a:gd name="connsiteY0" fmla="*/ 2677736 h 3054048"/>
              <a:gd name="connsiteX1" fmla="*/ 0 w 5209205"/>
              <a:gd name="connsiteY1" fmla="*/ 1584870 h 3054048"/>
              <a:gd name="connsiteX2" fmla="*/ 0 w 5209205"/>
              <a:gd name="connsiteY2" fmla="*/ 1469178 h 3054048"/>
              <a:gd name="connsiteX3" fmla="*/ 0 w 5209205"/>
              <a:gd name="connsiteY3" fmla="*/ 376311 h 3054048"/>
              <a:gd name="connsiteX4" fmla="*/ 376312 w 5209205"/>
              <a:gd name="connsiteY4" fmla="*/ 0 h 3054048"/>
              <a:gd name="connsiteX5" fmla="*/ 4832894 w 5209205"/>
              <a:gd name="connsiteY5" fmla="*/ 0 h 3054048"/>
              <a:gd name="connsiteX6" fmla="*/ 5209205 w 5209205"/>
              <a:gd name="connsiteY6" fmla="*/ 376311 h 3054048"/>
              <a:gd name="connsiteX7" fmla="*/ 5209205 w 5209205"/>
              <a:gd name="connsiteY7" fmla="*/ 631371 h 3054048"/>
              <a:gd name="connsiteX8" fmla="*/ 5209205 w 5209205"/>
              <a:gd name="connsiteY8" fmla="*/ 1469178 h 3054048"/>
              <a:gd name="connsiteX9" fmla="*/ 5209205 w 5209205"/>
              <a:gd name="connsiteY9" fmla="*/ 1584870 h 3054048"/>
              <a:gd name="connsiteX10" fmla="*/ 5209205 w 5209205"/>
              <a:gd name="connsiteY10" fmla="*/ 1724238 h 3054048"/>
              <a:gd name="connsiteX11" fmla="*/ 5209205 w 5209205"/>
              <a:gd name="connsiteY11" fmla="*/ 1961181 h 3054048"/>
              <a:gd name="connsiteX12" fmla="*/ 5209205 w 5209205"/>
              <a:gd name="connsiteY12" fmla="*/ 2677736 h 3054048"/>
              <a:gd name="connsiteX13" fmla="*/ 5209205 w 5209205"/>
              <a:gd name="connsiteY13" fmla="*/ 3054048 h 3054048"/>
              <a:gd name="connsiteX14" fmla="*/ 4832894 w 5209205"/>
              <a:gd name="connsiteY14" fmla="*/ 3054048 h 3054048"/>
              <a:gd name="connsiteX15" fmla="*/ 3931291 w 5209205"/>
              <a:gd name="connsiteY15" fmla="*/ 3054048 h 3054048"/>
              <a:gd name="connsiteX16" fmla="*/ 376312 w 5209205"/>
              <a:gd name="connsiteY16" fmla="*/ 3054048 h 3054048"/>
              <a:gd name="connsiteX17" fmla="*/ 0 w 5209205"/>
              <a:gd name="connsiteY17" fmla="*/ 2677736 h 30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09205" h="3054048">
                <a:moveTo>
                  <a:pt x="0" y="2677736"/>
                </a:moveTo>
                <a:lnTo>
                  <a:pt x="0" y="1584870"/>
                </a:lnTo>
                <a:lnTo>
                  <a:pt x="0" y="1469178"/>
                </a:lnTo>
                <a:lnTo>
                  <a:pt x="0" y="376311"/>
                </a:lnTo>
                <a:cubicBezTo>
                  <a:pt x="0" y="168480"/>
                  <a:pt x="168480" y="0"/>
                  <a:pt x="376312" y="0"/>
                </a:cubicBezTo>
                <a:lnTo>
                  <a:pt x="4832894" y="0"/>
                </a:lnTo>
                <a:cubicBezTo>
                  <a:pt x="5040725" y="0"/>
                  <a:pt x="5209205" y="168480"/>
                  <a:pt x="5209205" y="376311"/>
                </a:cubicBezTo>
                <a:lnTo>
                  <a:pt x="5209205" y="631371"/>
                </a:lnTo>
                <a:lnTo>
                  <a:pt x="5209205" y="1469178"/>
                </a:lnTo>
                <a:lnTo>
                  <a:pt x="5209205" y="1584870"/>
                </a:lnTo>
                <a:lnTo>
                  <a:pt x="5209205" y="1724238"/>
                </a:lnTo>
                <a:lnTo>
                  <a:pt x="5209205" y="1961181"/>
                </a:lnTo>
                <a:lnTo>
                  <a:pt x="5209205" y="2677736"/>
                </a:lnTo>
                <a:lnTo>
                  <a:pt x="5209205" y="3054048"/>
                </a:lnTo>
                <a:lnTo>
                  <a:pt x="4832894" y="3054048"/>
                </a:lnTo>
                <a:lnTo>
                  <a:pt x="3931291" y="3054048"/>
                </a:lnTo>
                <a:lnTo>
                  <a:pt x="376312" y="3054048"/>
                </a:lnTo>
                <a:cubicBezTo>
                  <a:pt x="168480" y="3054048"/>
                  <a:pt x="0" y="2885568"/>
                  <a:pt x="0" y="2677736"/>
                </a:cubicBezTo>
                <a:close/>
              </a:path>
            </a:pathLst>
          </a:custGeom>
          <a:noFill/>
          <a:ln w="38100">
            <a:solidFill>
              <a:srgbClr val="A6DA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9427A12-5D7B-3F7A-A5BC-7B68FF9915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1A659527-F504-16E0-23A4-E8BD80B6D1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58122DB8-6453-0729-31FD-4EF7867A0A4E}"/>
              </a:ext>
            </a:extLst>
          </p:cNvPr>
          <p:cNvSpPr txBox="1"/>
          <p:nvPr/>
        </p:nvSpPr>
        <p:spPr>
          <a:xfrm>
            <a:off x="4566417" y="852954"/>
            <a:ext cx="1815279" cy="566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17480">
              <a:lnSpc>
                <a:spcPct val="85000"/>
              </a:lnSpc>
              <a:spcBef>
                <a:spcPts val="694"/>
              </a:spcBef>
              <a:spcAft>
                <a:spcPts val="347"/>
              </a:spcAft>
              <a:buClr>
                <a:srgbClr val="6AD1E3"/>
              </a:buClr>
              <a:defRPr/>
            </a:pPr>
            <a: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Prevenção </a:t>
            </a:r>
            <a:b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saúde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41202B8-5619-DEED-4511-0BBD0C6E66D4}"/>
              </a:ext>
            </a:extLst>
          </p:cNvPr>
          <p:cNvSpPr txBox="1"/>
          <p:nvPr/>
        </p:nvSpPr>
        <p:spPr>
          <a:xfrm>
            <a:off x="4566417" y="4902784"/>
            <a:ext cx="1815279" cy="566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17480">
              <a:lnSpc>
                <a:spcPct val="85000"/>
              </a:lnSpc>
              <a:spcBef>
                <a:spcPts val="694"/>
              </a:spcBef>
              <a:spcAft>
                <a:spcPts val="347"/>
              </a:spcAft>
              <a:buClr>
                <a:srgbClr val="6AD1E3"/>
              </a:buClr>
              <a:defRPr/>
            </a:pPr>
            <a: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Assistência farmacêutica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1061388B-3B09-7917-C4B0-BBA2786C5D70}"/>
              </a:ext>
            </a:extLst>
          </p:cNvPr>
          <p:cNvSpPr txBox="1"/>
          <p:nvPr/>
        </p:nvSpPr>
        <p:spPr>
          <a:xfrm>
            <a:off x="4566417" y="1710152"/>
            <a:ext cx="1815279" cy="566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17480">
              <a:lnSpc>
                <a:spcPct val="85000"/>
              </a:lnSpc>
              <a:spcBef>
                <a:spcPts val="694"/>
              </a:spcBef>
              <a:spcAft>
                <a:spcPts val="347"/>
              </a:spcAft>
              <a:buClr>
                <a:srgbClr val="6AD1E3"/>
              </a:buClr>
              <a:defRPr/>
            </a:pPr>
            <a: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Nascer </a:t>
            </a:r>
            <a:b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65C0435-4CB2-03E3-6F74-F839F20084DD}"/>
              </a:ext>
            </a:extLst>
          </p:cNvPr>
          <p:cNvSpPr txBox="1"/>
          <p:nvPr/>
        </p:nvSpPr>
        <p:spPr>
          <a:xfrm>
            <a:off x="4566417" y="2567350"/>
            <a:ext cx="1815279" cy="330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17480">
              <a:lnSpc>
                <a:spcPct val="85000"/>
              </a:lnSpc>
              <a:spcBef>
                <a:spcPts val="694"/>
              </a:spcBef>
              <a:spcAft>
                <a:spcPts val="347"/>
              </a:spcAft>
              <a:buClr>
                <a:srgbClr val="6AD1E3"/>
              </a:buClr>
              <a:defRPr/>
            </a:pPr>
            <a: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Crônicos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C3D1ADEE-2EEE-D95F-A917-625B6BB27E4F}"/>
              </a:ext>
            </a:extLst>
          </p:cNvPr>
          <p:cNvSpPr txBox="1"/>
          <p:nvPr/>
        </p:nvSpPr>
        <p:spPr>
          <a:xfrm>
            <a:off x="4566417" y="4045587"/>
            <a:ext cx="1815279" cy="566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17480">
              <a:lnSpc>
                <a:spcPct val="85000"/>
              </a:lnSpc>
              <a:spcBef>
                <a:spcPts val="694"/>
              </a:spcBef>
              <a:spcAft>
                <a:spcPts val="347"/>
              </a:spcAft>
              <a:buClr>
                <a:srgbClr val="6AD1E3"/>
              </a:buClr>
              <a:defRPr/>
            </a:pPr>
            <a: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Atenção domiciliar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3596D8F-92E7-108C-301E-512524C73288}"/>
              </a:ext>
            </a:extLst>
          </p:cNvPr>
          <p:cNvSpPr txBox="1"/>
          <p:nvPr/>
        </p:nvSpPr>
        <p:spPr>
          <a:xfrm>
            <a:off x="4566417" y="5759983"/>
            <a:ext cx="1815279" cy="330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17480">
              <a:lnSpc>
                <a:spcPct val="85000"/>
              </a:lnSpc>
              <a:spcBef>
                <a:spcPts val="694"/>
              </a:spcBef>
              <a:spcAft>
                <a:spcPts val="347"/>
              </a:spcAft>
              <a:buClr>
                <a:srgbClr val="6AD1E3"/>
              </a:buClr>
              <a:defRPr/>
            </a:pPr>
            <a: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Autismo</a:t>
            </a:r>
          </a:p>
        </p:txBody>
      </p:sp>
      <p:sp>
        <p:nvSpPr>
          <p:cNvPr id="57" name="CaixaDeTexto 50">
            <a:extLst>
              <a:ext uri="{FF2B5EF4-FFF2-40B4-BE49-F238E27FC236}">
                <a16:creationId xmlns:a16="http://schemas.microsoft.com/office/drawing/2014/main" id="{116ABDFB-0B18-0227-E327-713E34E0AA21}"/>
              </a:ext>
            </a:extLst>
          </p:cNvPr>
          <p:cNvSpPr txBox="1"/>
          <p:nvPr/>
        </p:nvSpPr>
        <p:spPr>
          <a:xfrm>
            <a:off x="4698527" y="3188389"/>
            <a:ext cx="1683169" cy="566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5000"/>
              </a:lnSpc>
              <a:spcBef>
                <a:spcPts val="694"/>
              </a:spcBef>
              <a:spcAft>
                <a:spcPts val="347"/>
              </a:spcAft>
              <a:buClr>
                <a:srgbClr val="6AD1E3"/>
              </a:buClr>
              <a:defRPr/>
            </a:pPr>
            <a:r>
              <a:rPr lang="pt-BR" sz="1805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Saúde Emocional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1168ACB3-29FD-80A5-3998-5BC3F967CA45}"/>
              </a:ext>
            </a:extLst>
          </p:cNvPr>
          <p:cNvSpPr txBox="1"/>
          <p:nvPr/>
        </p:nvSpPr>
        <p:spPr>
          <a:xfrm>
            <a:off x="670713" y="3817695"/>
            <a:ext cx="3026779" cy="140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85000"/>
              </a:lnSpc>
              <a:spcAft>
                <a:spcPts val="578"/>
              </a:spcAft>
              <a:buClr>
                <a:srgbClr val="6AD1E3"/>
              </a:buClr>
              <a:defRPr/>
            </a:pPr>
            <a:r>
              <a:rPr lang="pt-BR" sz="1667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Ações de </a:t>
            </a:r>
            <a:r>
              <a:rPr lang="pt-BR" sz="1667" b="1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prevenção</a:t>
            </a:r>
            <a:r>
              <a:rPr lang="pt-BR" sz="1667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pt-BR" sz="1667" b="1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promoção de saúde</a:t>
            </a:r>
            <a:r>
              <a:rPr lang="pt-BR" sz="1667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qualidade de vida, reabilitação e cuidados paliativos através de programas e acompanhamento com foco individualizado e personalizado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9972CB5D-4E18-DB40-8351-A4654B6AB17F}"/>
              </a:ext>
            </a:extLst>
          </p:cNvPr>
          <p:cNvSpPr txBox="1"/>
          <p:nvPr/>
        </p:nvSpPr>
        <p:spPr>
          <a:xfrm>
            <a:off x="675464" y="2749354"/>
            <a:ext cx="3026779" cy="82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85000"/>
              </a:lnSpc>
              <a:defRPr/>
            </a:pPr>
            <a:r>
              <a:rPr lang="pt-BR" sz="2778" b="1" dirty="0">
                <a:solidFill>
                  <a:srgbClr val="009E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</a:t>
            </a:r>
            <a:br>
              <a:rPr lang="pt-BR" sz="2778" b="1" dirty="0">
                <a:solidFill>
                  <a:srgbClr val="009ED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778" b="1" dirty="0">
                <a:solidFill>
                  <a:srgbClr val="009ED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Cuidando de Perto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664FCAD-7B58-DA6F-845F-AF338DF5C9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2" y="887428"/>
            <a:ext cx="430268" cy="43026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1AF6751-5682-341F-1E5A-43C6CA09A8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2" y="1753291"/>
            <a:ext cx="430269" cy="43026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3ABC140-896E-787F-B901-E0CEEE8AAF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2" y="2467622"/>
            <a:ext cx="430268" cy="430268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A4A56DEA-38A9-1CD7-3C04-A13E910517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2" y="5710119"/>
            <a:ext cx="430268" cy="430268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3E137B49-D710-6A35-CD7E-97289402A6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2" y="4915639"/>
            <a:ext cx="430269" cy="430269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18951B77-1703-EE5D-374B-B8447EF03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2" y="3256570"/>
            <a:ext cx="430268" cy="430268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243439FB-9086-BAF2-9637-C48E17A964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22" y="4083747"/>
            <a:ext cx="430269" cy="430269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D95C48C4-B2E3-D471-7C51-F8B48A4FEC6A}"/>
              </a:ext>
            </a:extLst>
          </p:cNvPr>
          <p:cNvSpPr txBox="1"/>
          <p:nvPr/>
        </p:nvSpPr>
        <p:spPr>
          <a:xfrm>
            <a:off x="641094" y="1317696"/>
            <a:ext cx="2341756" cy="1204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Cuidar é</a:t>
            </a:r>
            <a:endParaRPr kumimoji="0" lang="pt-BR" sz="4000" b="0" i="0" u="none" strike="noStrike" kern="1200" cap="none" spc="-208" normalizeH="0" baseline="0" noProof="0" dirty="0">
              <a:ln>
                <a:noFill/>
              </a:ln>
              <a:solidFill>
                <a:srgbClr val="002D74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2D74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Ir além.</a:t>
            </a:r>
          </a:p>
        </p:txBody>
      </p:sp>
    </p:spTree>
    <p:extLst>
      <p:ext uri="{BB962C8B-B14F-4D97-AF65-F5344CB8AC3E}">
        <p14:creationId xmlns:p14="http://schemas.microsoft.com/office/powerpoint/2010/main" val="2844056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50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C550E7F6-F481-DB61-57BD-55812B493D9C}"/>
              </a:ext>
            </a:extLst>
          </p:cNvPr>
          <p:cNvSpPr/>
          <p:nvPr/>
        </p:nvSpPr>
        <p:spPr>
          <a:xfrm>
            <a:off x="-6927303" y="-1595497"/>
            <a:ext cx="13135042" cy="8772744"/>
          </a:xfrm>
          <a:custGeom>
            <a:avLst/>
            <a:gdLst>
              <a:gd name="connsiteX0" fmla="*/ 4265820 w 13135042"/>
              <a:gd name="connsiteY0" fmla="*/ 0 h 8772744"/>
              <a:gd name="connsiteX1" fmla="*/ 8746465 w 13135042"/>
              <a:gd name="connsiteY1" fmla="*/ 0 h 8772744"/>
              <a:gd name="connsiteX2" fmla="*/ 9063588 w 13135042"/>
              <a:gd name="connsiteY2" fmla="*/ 153728 h 8772744"/>
              <a:gd name="connsiteX3" fmla="*/ 13053204 w 13135042"/>
              <a:gd name="connsiteY3" fmla="*/ 5452220 h 8772744"/>
              <a:gd name="connsiteX4" fmla="*/ 13135042 w 13135042"/>
              <a:gd name="connsiteY4" fmla="*/ 5646942 h 8772744"/>
              <a:gd name="connsiteX5" fmla="*/ 12828148 w 13135042"/>
              <a:gd name="connsiteY5" fmla="*/ 5851912 h 8772744"/>
              <a:gd name="connsiteX6" fmla="*/ 10884490 w 13135042"/>
              <a:gd name="connsiteY6" fmla="*/ 5851912 h 8772744"/>
              <a:gd name="connsiteX7" fmla="*/ 10638975 w 13135042"/>
              <a:gd name="connsiteY7" fmla="*/ 5985143 h 8772744"/>
              <a:gd name="connsiteX8" fmla="*/ 10720813 w 13135042"/>
              <a:gd name="connsiteY8" fmla="*/ 6159368 h 8772744"/>
              <a:gd name="connsiteX9" fmla="*/ 12347349 w 13135042"/>
              <a:gd name="connsiteY9" fmla="*/ 8373051 h 8772744"/>
              <a:gd name="connsiteX10" fmla="*/ 12418957 w 13135042"/>
              <a:gd name="connsiteY10" fmla="*/ 8567773 h 8772744"/>
              <a:gd name="connsiteX11" fmla="*/ 12101834 w 13135042"/>
              <a:gd name="connsiteY11" fmla="*/ 8772744 h 8772744"/>
              <a:gd name="connsiteX12" fmla="*/ 9329563 w 13135042"/>
              <a:gd name="connsiteY12" fmla="*/ 8772744 h 8772744"/>
              <a:gd name="connsiteX13" fmla="*/ 8991980 w 13135042"/>
              <a:gd name="connsiteY13" fmla="*/ 8608767 h 8772744"/>
              <a:gd name="connsiteX14" fmla="*/ 8897035 w 13135042"/>
              <a:gd name="connsiteY14" fmla="*/ 8479600 h 8772744"/>
              <a:gd name="connsiteX15" fmla="*/ 8877848 w 13135042"/>
              <a:gd name="connsiteY15" fmla="*/ 8453497 h 8772744"/>
              <a:gd name="connsiteX16" fmla="*/ 6927304 w 13135042"/>
              <a:gd name="connsiteY16" fmla="*/ 8453497 h 8772744"/>
              <a:gd name="connsiteX17" fmla="*/ 6927304 w 13135042"/>
              <a:gd name="connsiteY17" fmla="*/ 3295521 h 8772744"/>
              <a:gd name="connsiteX18" fmla="*/ 6915333 w 13135042"/>
              <a:gd name="connsiteY18" fmla="*/ 3279531 h 8772744"/>
              <a:gd name="connsiteX19" fmla="*/ 6843725 w 13135042"/>
              <a:gd name="connsiteY19" fmla="*/ 3105306 h 8772744"/>
              <a:gd name="connsiteX20" fmla="*/ 6905104 w 13135042"/>
              <a:gd name="connsiteY20" fmla="*/ 2979761 h 8772744"/>
              <a:gd name="connsiteX21" fmla="*/ 6927304 w 13135042"/>
              <a:gd name="connsiteY21" fmla="*/ 2969382 h 8772744"/>
              <a:gd name="connsiteX22" fmla="*/ 6927304 w 13135042"/>
              <a:gd name="connsiteY22" fmla="*/ 1595497 h 8772744"/>
              <a:gd name="connsiteX23" fmla="*/ 7759397 w 13135042"/>
              <a:gd name="connsiteY23" fmla="*/ 1595497 h 8772744"/>
              <a:gd name="connsiteX24" fmla="*/ 7729761 w 13135042"/>
              <a:gd name="connsiteY24" fmla="*/ 1555910 h 8772744"/>
              <a:gd name="connsiteX25" fmla="*/ 6894874 w 13135042"/>
              <a:gd name="connsiteY25" fmla="*/ 440687 h 8772744"/>
              <a:gd name="connsiteX26" fmla="*/ 6567521 w 13135042"/>
              <a:gd name="connsiteY26" fmla="*/ 297208 h 8772744"/>
              <a:gd name="connsiteX27" fmla="*/ 6240168 w 13135042"/>
              <a:gd name="connsiteY27" fmla="*/ 440687 h 8772744"/>
              <a:gd name="connsiteX28" fmla="*/ 4644322 w 13135042"/>
              <a:gd name="connsiteY28" fmla="*/ 2572382 h 8772744"/>
              <a:gd name="connsiteX29" fmla="*/ 4562484 w 13135042"/>
              <a:gd name="connsiteY29" fmla="*/ 2767104 h 8772744"/>
              <a:gd name="connsiteX30" fmla="*/ 4818228 w 13135042"/>
              <a:gd name="connsiteY30" fmla="*/ 2931080 h 8772744"/>
              <a:gd name="connsiteX31" fmla="*/ 6045802 w 13135042"/>
              <a:gd name="connsiteY31" fmla="*/ 2931080 h 8772744"/>
              <a:gd name="connsiteX32" fmla="*/ 6291317 w 13135042"/>
              <a:gd name="connsiteY32" fmla="*/ 3105306 h 8772744"/>
              <a:gd name="connsiteX33" fmla="*/ 6219709 w 13135042"/>
              <a:gd name="connsiteY33" fmla="*/ 3279531 h 8772744"/>
              <a:gd name="connsiteX34" fmla="*/ 4562484 w 13135042"/>
              <a:gd name="connsiteY34" fmla="*/ 5493214 h 8772744"/>
              <a:gd name="connsiteX35" fmla="*/ 4490875 w 13135042"/>
              <a:gd name="connsiteY35" fmla="*/ 5677687 h 8772744"/>
              <a:gd name="connsiteX36" fmla="*/ 4746620 w 13135042"/>
              <a:gd name="connsiteY36" fmla="*/ 5851912 h 8772744"/>
              <a:gd name="connsiteX37" fmla="*/ 5779828 w 13135042"/>
              <a:gd name="connsiteY37" fmla="*/ 5851912 h 8772744"/>
              <a:gd name="connsiteX38" fmla="*/ 6015113 w 13135042"/>
              <a:gd name="connsiteY38" fmla="*/ 5985143 h 8772744"/>
              <a:gd name="connsiteX39" fmla="*/ 5943504 w 13135042"/>
              <a:gd name="connsiteY39" fmla="*/ 6159368 h 8772744"/>
              <a:gd name="connsiteX40" fmla="*/ 4143062 w 13135042"/>
              <a:gd name="connsiteY40" fmla="*/ 8608767 h 8772744"/>
              <a:gd name="connsiteX41" fmla="*/ 3805480 w 13135042"/>
              <a:gd name="connsiteY41" fmla="*/ 8772744 h 8772744"/>
              <a:gd name="connsiteX42" fmla="*/ 1033208 w 13135042"/>
              <a:gd name="connsiteY42" fmla="*/ 8772744 h 8772744"/>
              <a:gd name="connsiteX43" fmla="*/ 716085 w 13135042"/>
              <a:gd name="connsiteY43" fmla="*/ 8567773 h 8772744"/>
              <a:gd name="connsiteX44" fmla="*/ 787693 w 13135042"/>
              <a:gd name="connsiteY44" fmla="*/ 8373051 h 8772744"/>
              <a:gd name="connsiteX45" fmla="*/ 2414229 w 13135042"/>
              <a:gd name="connsiteY45" fmla="*/ 6159368 h 8772744"/>
              <a:gd name="connsiteX46" fmla="*/ 2496067 w 13135042"/>
              <a:gd name="connsiteY46" fmla="*/ 5985143 h 8772744"/>
              <a:gd name="connsiteX47" fmla="*/ 2250552 w 13135042"/>
              <a:gd name="connsiteY47" fmla="*/ 5851912 h 8772744"/>
              <a:gd name="connsiteX48" fmla="*/ 306893 w 13135042"/>
              <a:gd name="connsiteY48" fmla="*/ 5851912 h 8772744"/>
              <a:gd name="connsiteX49" fmla="*/ 0 w 13135042"/>
              <a:gd name="connsiteY49" fmla="*/ 5646942 h 8772744"/>
              <a:gd name="connsiteX50" fmla="*/ 81838 w 13135042"/>
              <a:gd name="connsiteY50" fmla="*/ 5452220 h 8772744"/>
              <a:gd name="connsiteX51" fmla="*/ 3938467 w 13135042"/>
              <a:gd name="connsiteY51" fmla="*/ 153728 h 8772744"/>
              <a:gd name="connsiteX52" fmla="*/ 4265820 w 13135042"/>
              <a:gd name="connsiteY52" fmla="*/ 0 h 877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135042" h="8772744">
                <a:moveTo>
                  <a:pt x="4265820" y="0"/>
                </a:moveTo>
                <a:cubicBezTo>
                  <a:pt x="4265820" y="0"/>
                  <a:pt x="4265820" y="0"/>
                  <a:pt x="8746465" y="0"/>
                </a:cubicBezTo>
                <a:cubicBezTo>
                  <a:pt x="8920371" y="0"/>
                  <a:pt x="8991980" y="51243"/>
                  <a:pt x="9063588" y="153728"/>
                </a:cubicBezTo>
                <a:cubicBezTo>
                  <a:pt x="9063588" y="153728"/>
                  <a:pt x="9063588" y="153728"/>
                  <a:pt x="13053204" y="5452220"/>
                </a:cubicBezTo>
                <a:cubicBezTo>
                  <a:pt x="13094123" y="5493214"/>
                  <a:pt x="13135042" y="5575202"/>
                  <a:pt x="13135042" y="5646942"/>
                </a:cubicBezTo>
                <a:cubicBezTo>
                  <a:pt x="13135042" y="5769924"/>
                  <a:pt x="13032744" y="5851912"/>
                  <a:pt x="12828148" y="5851912"/>
                </a:cubicBezTo>
                <a:cubicBezTo>
                  <a:pt x="12828148" y="5851912"/>
                  <a:pt x="12828148" y="5851912"/>
                  <a:pt x="10884490" y="5851912"/>
                </a:cubicBezTo>
                <a:cubicBezTo>
                  <a:pt x="10731043" y="5851912"/>
                  <a:pt x="10638975" y="5903155"/>
                  <a:pt x="10638975" y="5985143"/>
                </a:cubicBezTo>
                <a:cubicBezTo>
                  <a:pt x="10638975" y="6046635"/>
                  <a:pt x="10679894" y="6108126"/>
                  <a:pt x="10720813" y="6159368"/>
                </a:cubicBezTo>
                <a:cubicBezTo>
                  <a:pt x="10720813" y="6159368"/>
                  <a:pt x="10720813" y="6159368"/>
                  <a:pt x="12347349" y="8373051"/>
                </a:cubicBezTo>
                <a:cubicBezTo>
                  <a:pt x="12378038" y="8424294"/>
                  <a:pt x="12418957" y="8496034"/>
                  <a:pt x="12418957" y="8567773"/>
                </a:cubicBezTo>
                <a:cubicBezTo>
                  <a:pt x="12418957" y="8701004"/>
                  <a:pt x="12306430" y="8772744"/>
                  <a:pt x="12101834" y="8772744"/>
                </a:cubicBezTo>
                <a:cubicBezTo>
                  <a:pt x="12101834" y="8772744"/>
                  <a:pt x="12101834" y="8772744"/>
                  <a:pt x="9329563" y="8772744"/>
                </a:cubicBezTo>
                <a:cubicBezTo>
                  <a:pt x="9186346" y="8772744"/>
                  <a:pt x="9084048" y="8721501"/>
                  <a:pt x="8991980" y="8608767"/>
                </a:cubicBezTo>
                <a:cubicBezTo>
                  <a:pt x="8991980" y="8608767"/>
                  <a:pt x="8991980" y="8608767"/>
                  <a:pt x="8897035" y="8479600"/>
                </a:cubicBezTo>
                <a:lnTo>
                  <a:pt x="8877848" y="8453497"/>
                </a:lnTo>
                <a:lnTo>
                  <a:pt x="6927304" y="8453497"/>
                </a:lnTo>
                <a:lnTo>
                  <a:pt x="6927304" y="3295521"/>
                </a:lnTo>
                <a:lnTo>
                  <a:pt x="6915333" y="3279531"/>
                </a:lnTo>
                <a:cubicBezTo>
                  <a:pt x="6884644" y="3228288"/>
                  <a:pt x="6843725" y="3166797"/>
                  <a:pt x="6843725" y="3105306"/>
                </a:cubicBezTo>
                <a:cubicBezTo>
                  <a:pt x="6843725" y="3054063"/>
                  <a:pt x="6864185" y="3010507"/>
                  <a:pt x="6905104" y="2979761"/>
                </a:cubicBezTo>
                <a:lnTo>
                  <a:pt x="6927304" y="2969382"/>
                </a:lnTo>
                <a:lnTo>
                  <a:pt x="6927304" y="1595497"/>
                </a:lnTo>
                <a:lnTo>
                  <a:pt x="7759397" y="1595497"/>
                </a:lnTo>
                <a:lnTo>
                  <a:pt x="7729761" y="1555910"/>
                </a:lnTo>
                <a:cubicBezTo>
                  <a:pt x="7516693" y="1271299"/>
                  <a:pt x="7243965" y="906995"/>
                  <a:pt x="6894874" y="440687"/>
                </a:cubicBezTo>
                <a:cubicBezTo>
                  <a:pt x="6802806" y="327953"/>
                  <a:pt x="6680048" y="297208"/>
                  <a:pt x="6567521" y="297208"/>
                </a:cubicBezTo>
                <a:cubicBezTo>
                  <a:pt x="6454994" y="297208"/>
                  <a:pt x="6332236" y="327953"/>
                  <a:pt x="6240168" y="440687"/>
                </a:cubicBezTo>
                <a:cubicBezTo>
                  <a:pt x="6240168" y="440687"/>
                  <a:pt x="6240168" y="440687"/>
                  <a:pt x="4644322" y="2572382"/>
                </a:cubicBezTo>
                <a:cubicBezTo>
                  <a:pt x="4603403" y="2623624"/>
                  <a:pt x="4562484" y="2705613"/>
                  <a:pt x="4562484" y="2767104"/>
                </a:cubicBezTo>
                <a:cubicBezTo>
                  <a:pt x="4562484" y="2859341"/>
                  <a:pt x="4654552" y="2931080"/>
                  <a:pt x="4818228" y="2931080"/>
                </a:cubicBezTo>
                <a:cubicBezTo>
                  <a:pt x="4818228" y="2931080"/>
                  <a:pt x="4818228" y="2931080"/>
                  <a:pt x="6045802" y="2931080"/>
                </a:cubicBezTo>
                <a:cubicBezTo>
                  <a:pt x="6209479" y="2931080"/>
                  <a:pt x="6291317" y="3002820"/>
                  <a:pt x="6291317" y="3105306"/>
                </a:cubicBezTo>
                <a:cubicBezTo>
                  <a:pt x="6291317" y="3166797"/>
                  <a:pt x="6250398" y="3228288"/>
                  <a:pt x="6219709" y="3279531"/>
                </a:cubicBezTo>
                <a:cubicBezTo>
                  <a:pt x="6219709" y="3279531"/>
                  <a:pt x="6219709" y="3279531"/>
                  <a:pt x="4562484" y="5493214"/>
                </a:cubicBezTo>
                <a:cubicBezTo>
                  <a:pt x="4531794" y="5544456"/>
                  <a:pt x="4490875" y="5605948"/>
                  <a:pt x="4490875" y="5677687"/>
                </a:cubicBezTo>
                <a:cubicBezTo>
                  <a:pt x="4490875" y="5769924"/>
                  <a:pt x="4582943" y="5851912"/>
                  <a:pt x="4746620" y="5851912"/>
                </a:cubicBezTo>
                <a:cubicBezTo>
                  <a:pt x="4746620" y="5851912"/>
                  <a:pt x="4746620" y="5851912"/>
                  <a:pt x="5779828" y="5851912"/>
                </a:cubicBezTo>
                <a:cubicBezTo>
                  <a:pt x="5923045" y="5851912"/>
                  <a:pt x="6015113" y="5903155"/>
                  <a:pt x="6015113" y="5985143"/>
                </a:cubicBezTo>
                <a:cubicBezTo>
                  <a:pt x="6015113" y="6046635"/>
                  <a:pt x="5974194" y="6108126"/>
                  <a:pt x="5943504" y="6159368"/>
                </a:cubicBezTo>
                <a:cubicBezTo>
                  <a:pt x="5943504" y="6159368"/>
                  <a:pt x="5943504" y="6159368"/>
                  <a:pt x="4143062" y="8608767"/>
                </a:cubicBezTo>
                <a:cubicBezTo>
                  <a:pt x="4050994" y="8721501"/>
                  <a:pt x="3969156" y="8772744"/>
                  <a:pt x="3805480" y="8772744"/>
                </a:cubicBezTo>
                <a:cubicBezTo>
                  <a:pt x="3805480" y="8772744"/>
                  <a:pt x="3805480" y="8772744"/>
                  <a:pt x="1033208" y="8772744"/>
                </a:cubicBezTo>
                <a:cubicBezTo>
                  <a:pt x="828612" y="8772744"/>
                  <a:pt x="716085" y="8701004"/>
                  <a:pt x="716085" y="8567773"/>
                </a:cubicBezTo>
                <a:cubicBezTo>
                  <a:pt x="716085" y="8496034"/>
                  <a:pt x="757004" y="8424294"/>
                  <a:pt x="787693" y="8373051"/>
                </a:cubicBezTo>
                <a:cubicBezTo>
                  <a:pt x="787693" y="8373051"/>
                  <a:pt x="787693" y="8373051"/>
                  <a:pt x="2414229" y="6159368"/>
                </a:cubicBezTo>
                <a:cubicBezTo>
                  <a:pt x="2455148" y="6108126"/>
                  <a:pt x="2496067" y="6046635"/>
                  <a:pt x="2496067" y="5985143"/>
                </a:cubicBezTo>
                <a:cubicBezTo>
                  <a:pt x="2496067" y="5903155"/>
                  <a:pt x="2403999" y="5851912"/>
                  <a:pt x="2250552" y="5851912"/>
                </a:cubicBezTo>
                <a:cubicBezTo>
                  <a:pt x="2250552" y="5851912"/>
                  <a:pt x="2250552" y="5851912"/>
                  <a:pt x="306893" y="5851912"/>
                </a:cubicBezTo>
                <a:cubicBezTo>
                  <a:pt x="102298" y="5851912"/>
                  <a:pt x="0" y="5769924"/>
                  <a:pt x="0" y="5646942"/>
                </a:cubicBezTo>
                <a:cubicBezTo>
                  <a:pt x="0" y="5585451"/>
                  <a:pt x="30689" y="5523959"/>
                  <a:pt x="81838" y="5452220"/>
                </a:cubicBezTo>
                <a:cubicBezTo>
                  <a:pt x="81838" y="5452220"/>
                  <a:pt x="81838" y="5452220"/>
                  <a:pt x="3938467" y="153728"/>
                </a:cubicBezTo>
                <a:cubicBezTo>
                  <a:pt x="4030535" y="30746"/>
                  <a:pt x="4153292" y="0"/>
                  <a:pt x="426582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9EDB"/>
              </a:gs>
              <a:gs pos="100000">
                <a:srgbClr val="002D7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4A3767A-AFFF-C623-CE42-A47B40E45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" b="99353" l="0" r="100000">
                        <a14:foregroundMark x1="18060" y1="48989" x2="13013" y2="64482"/>
                        <a14:foregroundMark x1="13013" y1="64482" x2="16032" y2="71319"/>
                        <a14:foregroundMark x1="16032" y1="71319" x2="30628" y2="70146"/>
                        <a14:foregroundMark x1="30628" y1="70146" x2="6235" y2="99353"/>
                        <a14:foregroundMark x1="60069" y1="16667" x2="71054" y2="324"/>
                        <a14:backgroundMark x1="99951" y1="10396" x2="42108" y2="95833"/>
                        <a14:backgroundMark x1="42108" y1="95874" x2="43345" y2="96683"/>
                        <a14:backgroundMark x1="23355" y1="63997" x2="31074" y2="66343"/>
                        <a14:backgroundMark x1="47006" y1="37015" x2="51509" y2="38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74600" y="0"/>
            <a:ext cx="5605391" cy="6858000"/>
          </a:xfrm>
          <a:prstGeom prst="rect">
            <a:avLst/>
          </a:prstGeom>
        </p:spPr>
      </p:pic>
      <p:sp>
        <p:nvSpPr>
          <p:cNvPr id="23" name="Freeform 14">
            <a:extLst>
              <a:ext uri="{FF2B5EF4-FFF2-40B4-BE49-F238E27FC236}">
                <a16:creationId xmlns:a16="http://schemas.microsoft.com/office/drawing/2014/main" id="{8BFE1738-DB28-5CF7-6E5E-40E3D391F3A2}"/>
              </a:ext>
            </a:extLst>
          </p:cNvPr>
          <p:cNvSpPr>
            <a:spLocks/>
          </p:cNvSpPr>
          <p:nvPr/>
        </p:nvSpPr>
        <p:spPr bwMode="auto">
          <a:xfrm>
            <a:off x="-6850601" y="-1369180"/>
            <a:ext cx="13135042" cy="9142954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5397 w 10000"/>
              <a:gd name="connsiteY20" fmla="*/ 3341 h 10000"/>
              <a:gd name="connsiteX21" fmla="*/ 5210 w 10000"/>
              <a:gd name="connsiteY21" fmla="*/ 3540 h 10000"/>
              <a:gd name="connsiteX22" fmla="*/ 5265 w 10000"/>
              <a:gd name="connsiteY22" fmla="*/ 3738 h 10000"/>
              <a:gd name="connsiteX23" fmla="*/ 6526 w 10000"/>
              <a:gd name="connsiteY23" fmla="*/ 6262 h 10000"/>
              <a:gd name="connsiteX24" fmla="*/ 6581 w 10000"/>
              <a:gd name="connsiteY24" fmla="*/ 6472 h 10000"/>
              <a:gd name="connsiteX25" fmla="*/ 6386 w 10000"/>
              <a:gd name="connsiteY25" fmla="*/ 6671 h 10000"/>
              <a:gd name="connsiteX26" fmla="*/ 5600 w 10000"/>
              <a:gd name="connsiteY26" fmla="*/ 6671 h 10000"/>
              <a:gd name="connsiteX27" fmla="*/ 5421 w 10000"/>
              <a:gd name="connsiteY27" fmla="*/ 6822 h 10000"/>
              <a:gd name="connsiteX28" fmla="*/ 5475 w 10000"/>
              <a:gd name="connsiteY28" fmla="*/ 7021 h 10000"/>
              <a:gd name="connsiteX29" fmla="*/ 6846 w 10000"/>
              <a:gd name="connsiteY29" fmla="*/ 9813 h 10000"/>
              <a:gd name="connsiteX30" fmla="*/ 7103 w 10000"/>
              <a:gd name="connsiteY30" fmla="*/ 10000 h 10000"/>
              <a:gd name="connsiteX31" fmla="*/ 9213 w 10000"/>
              <a:gd name="connsiteY31" fmla="*/ 10000 h 10000"/>
              <a:gd name="connsiteX32" fmla="*/ 9455 w 10000"/>
              <a:gd name="connsiteY32" fmla="*/ 9766 h 10000"/>
              <a:gd name="connsiteX33" fmla="*/ 9400 w 10000"/>
              <a:gd name="connsiteY33" fmla="*/ 9544 h 10000"/>
              <a:gd name="connsiteX34" fmla="*/ 8162 w 10000"/>
              <a:gd name="connsiteY34" fmla="*/ 7021 h 10000"/>
              <a:gd name="connsiteX35" fmla="*/ 8100 w 10000"/>
              <a:gd name="connsiteY35" fmla="*/ 6822 h 10000"/>
              <a:gd name="connsiteX36" fmla="*/ 8287 w 10000"/>
              <a:gd name="connsiteY36" fmla="*/ 6671 h 10000"/>
              <a:gd name="connsiteX37" fmla="*/ 9766 w 10000"/>
              <a:gd name="connsiteY37" fmla="*/ 6671 h 10000"/>
              <a:gd name="connsiteX38" fmla="*/ 10000 w 10000"/>
              <a:gd name="connsiteY38" fmla="*/ 6437 h 10000"/>
              <a:gd name="connsiteX39" fmla="*/ 9938 w 10000"/>
              <a:gd name="connsiteY39" fmla="*/ 6215 h 10000"/>
              <a:gd name="connsiteX40" fmla="*/ 6900 w 10000"/>
              <a:gd name="connsiteY40" fmla="*/ 175 h 10000"/>
              <a:gd name="connsiteX41" fmla="*/ 6659 w 10000"/>
              <a:gd name="connsiteY41" fmla="*/ 0 h 10000"/>
              <a:gd name="connsiteX42" fmla="*/ 3248 w 10000"/>
              <a:gd name="connsiteY42" fmla="*/ 0 h 10000"/>
              <a:gd name="connsiteX43" fmla="*/ 2998 w 10000"/>
              <a:gd name="connsiteY43" fmla="*/ 175 h 10000"/>
              <a:gd name="connsiteX44" fmla="*/ 62 w 10000"/>
              <a:gd name="connsiteY44" fmla="*/ 6215 h 10000"/>
              <a:gd name="connsiteX45" fmla="*/ 0 w 10000"/>
              <a:gd name="connsiteY45" fmla="*/ 6437 h 10000"/>
              <a:gd name="connsiteX46" fmla="*/ 234 w 10000"/>
              <a:gd name="connsiteY46" fmla="*/ 6671 h 10000"/>
              <a:gd name="connsiteX47" fmla="*/ 1713 w 10000"/>
              <a:gd name="connsiteY47" fmla="*/ 6671 h 10000"/>
              <a:gd name="connsiteX48" fmla="*/ 1900 w 10000"/>
              <a:gd name="connsiteY48" fmla="*/ 6822 h 10000"/>
              <a:gd name="connsiteX49" fmla="*/ 1838 w 10000"/>
              <a:gd name="connsiteY49" fmla="*/ 7021 h 10000"/>
              <a:gd name="connsiteX50" fmla="*/ 600 w 10000"/>
              <a:gd name="connsiteY50" fmla="*/ 9544 h 10000"/>
              <a:gd name="connsiteX51" fmla="*/ 545 w 10000"/>
              <a:gd name="connsiteY51" fmla="*/ 9766 h 10000"/>
              <a:gd name="connsiteX52" fmla="*/ 787 w 10000"/>
              <a:gd name="connsiteY52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5397 w 10000"/>
              <a:gd name="connsiteY19" fmla="*/ 3341 h 10000"/>
              <a:gd name="connsiteX20" fmla="*/ 5210 w 10000"/>
              <a:gd name="connsiteY20" fmla="*/ 3540 h 10000"/>
              <a:gd name="connsiteX21" fmla="*/ 5265 w 10000"/>
              <a:gd name="connsiteY21" fmla="*/ 3738 h 10000"/>
              <a:gd name="connsiteX22" fmla="*/ 6526 w 10000"/>
              <a:gd name="connsiteY22" fmla="*/ 6262 h 10000"/>
              <a:gd name="connsiteX23" fmla="*/ 6581 w 10000"/>
              <a:gd name="connsiteY23" fmla="*/ 6472 h 10000"/>
              <a:gd name="connsiteX24" fmla="*/ 6386 w 10000"/>
              <a:gd name="connsiteY24" fmla="*/ 6671 h 10000"/>
              <a:gd name="connsiteX25" fmla="*/ 5600 w 10000"/>
              <a:gd name="connsiteY25" fmla="*/ 6671 h 10000"/>
              <a:gd name="connsiteX26" fmla="*/ 5421 w 10000"/>
              <a:gd name="connsiteY26" fmla="*/ 6822 h 10000"/>
              <a:gd name="connsiteX27" fmla="*/ 5475 w 10000"/>
              <a:gd name="connsiteY27" fmla="*/ 7021 h 10000"/>
              <a:gd name="connsiteX28" fmla="*/ 6846 w 10000"/>
              <a:gd name="connsiteY28" fmla="*/ 9813 h 10000"/>
              <a:gd name="connsiteX29" fmla="*/ 7103 w 10000"/>
              <a:gd name="connsiteY29" fmla="*/ 10000 h 10000"/>
              <a:gd name="connsiteX30" fmla="*/ 9213 w 10000"/>
              <a:gd name="connsiteY30" fmla="*/ 10000 h 10000"/>
              <a:gd name="connsiteX31" fmla="*/ 9455 w 10000"/>
              <a:gd name="connsiteY31" fmla="*/ 9766 h 10000"/>
              <a:gd name="connsiteX32" fmla="*/ 9400 w 10000"/>
              <a:gd name="connsiteY32" fmla="*/ 9544 h 10000"/>
              <a:gd name="connsiteX33" fmla="*/ 8162 w 10000"/>
              <a:gd name="connsiteY33" fmla="*/ 7021 h 10000"/>
              <a:gd name="connsiteX34" fmla="*/ 8100 w 10000"/>
              <a:gd name="connsiteY34" fmla="*/ 6822 h 10000"/>
              <a:gd name="connsiteX35" fmla="*/ 8287 w 10000"/>
              <a:gd name="connsiteY35" fmla="*/ 6671 h 10000"/>
              <a:gd name="connsiteX36" fmla="*/ 9766 w 10000"/>
              <a:gd name="connsiteY36" fmla="*/ 6671 h 10000"/>
              <a:gd name="connsiteX37" fmla="*/ 10000 w 10000"/>
              <a:gd name="connsiteY37" fmla="*/ 6437 h 10000"/>
              <a:gd name="connsiteX38" fmla="*/ 9938 w 10000"/>
              <a:gd name="connsiteY38" fmla="*/ 6215 h 10000"/>
              <a:gd name="connsiteX39" fmla="*/ 6900 w 10000"/>
              <a:gd name="connsiteY39" fmla="*/ 175 h 10000"/>
              <a:gd name="connsiteX40" fmla="*/ 6659 w 10000"/>
              <a:gd name="connsiteY40" fmla="*/ 0 h 10000"/>
              <a:gd name="connsiteX41" fmla="*/ 3248 w 10000"/>
              <a:gd name="connsiteY41" fmla="*/ 0 h 10000"/>
              <a:gd name="connsiteX42" fmla="*/ 2998 w 10000"/>
              <a:gd name="connsiteY42" fmla="*/ 175 h 10000"/>
              <a:gd name="connsiteX43" fmla="*/ 62 w 10000"/>
              <a:gd name="connsiteY43" fmla="*/ 6215 h 10000"/>
              <a:gd name="connsiteX44" fmla="*/ 0 w 10000"/>
              <a:gd name="connsiteY44" fmla="*/ 6437 h 10000"/>
              <a:gd name="connsiteX45" fmla="*/ 234 w 10000"/>
              <a:gd name="connsiteY45" fmla="*/ 6671 h 10000"/>
              <a:gd name="connsiteX46" fmla="*/ 1713 w 10000"/>
              <a:gd name="connsiteY46" fmla="*/ 6671 h 10000"/>
              <a:gd name="connsiteX47" fmla="*/ 1900 w 10000"/>
              <a:gd name="connsiteY47" fmla="*/ 6822 h 10000"/>
              <a:gd name="connsiteX48" fmla="*/ 1838 w 10000"/>
              <a:gd name="connsiteY48" fmla="*/ 7021 h 10000"/>
              <a:gd name="connsiteX49" fmla="*/ 600 w 10000"/>
              <a:gd name="connsiteY49" fmla="*/ 9544 h 10000"/>
              <a:gd name="connsiteX50" fmla="*/ 545 w 10000"/>
              <a:gd name="connsiteY50" fmla="*/ 9766 h 10000"/>
              <a:gd name="connsiteX51" fmla="*/ 787 w 10000"/>
              <a:gd name="connsiteY51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5397 w 10000"/>
              <a:gd name="connsiteY18" fmla="*/ 3341 h 10000"/>
              <a:gd name="connsiteX19" fmla="*/ 5210 w 10000"/>
              <a:gd name="connsiteY19" fmla="*/ 3540 h 10000"/>
              <a:gd name="connsiteX20" fmla="*/ 5265 w 10000"/>
              <a:gd name="connsiteY20" fmla="*/ 3738 h 10000"/>
              <a:gd name="connsiteX21" fmla="*/ 6526 w 10000"/>
              <a:gd name="connsiteY21" fmla="*/ 6262 h 10000"/>
              <a:gd name="connsiteX22" fmla="*/ 6581 w 10000"/>
              <a:gd name="connsiteY22" fmla="*/ 6472 h 10000"/>
              <a:gd name="connsiteX23" fmla="*/ 6386 w 10000"/>
              <a:gd name="connsiteY23" fmla="*/ 6671 h 10000"/>
              <a:gd name="connsiteX24" fmla="*/ 5600 w 10000"/>
              <a:gd name="connsiteY24" fmla="*/ 6671 h 10000"/>
              <a:gd name="connsiteX25" fmla="*/ 5421 w 10000"/>
              <a:gd name="connsiteY25" fmla="*/ 6822 h 10000"/>
              <a:gd name="connsiteX26" fmla="*/ 5475 w 10000"/>
              <a:gd name="connsiteY26" fmla="*/ 7021 h 10000"/>
              <a:gd name="connsiteX27" fmla="*/ 6846 w 10000"/>
              <a:gd name="connsiteY27" fmla="*/ 9813 h 10000"/>
              <a:gd name="connsiteX28" fmla="*/ 7103 w 10000"/>
              <a:gd name="connsiteY28" fmla="*/ 10000 h 10000"/>
              <a:gd name="connsiteX29" fmla="*/ 9213 w 10000"/>
              <a:gd name="connsiteY29" fmla="*/ 10000 h 10000"/>
              <a:gd name="connsiteX30" fmla="*/ 9455 w 10000"/>
              <a:gd name="connsiteY30" fmla="*/ 9766 h 10000"/>
              <a:gd name="connsiteX31" fmla="*/ 9400 w 10000"/>
              <a:gd name="connsiteY31" fmla="*/ 9544 h 10000"/>
              <a:gd name="connsiteX32" fmla="*/ 8162 w 10000"/>
              <a:gd name="connsiteY32" fmla="*/ 7021 h 10000"/>
              <a:gd name="connsiteX33" fmla="*/ 8100 w 10000"/>
              <a:gd name="connsiteY33" fmla="*/ 6822 h 10000"/>
              <a:gd name="connsiteX34" fmla="*/ 8287 w 10000"/>
              <a:gd name="connsiteY34" fmla="*/ 6671 h 10000"/>
              <a:gd name="connsiteX35" fmla="*/ 9766 w 10000"/>
              <a:gd name="connsiteY35" fmla="*/ 6671 h 10000"/>
              <a:gd name="connsiteX36" fmla="*/ 10000 w 10000"/>
              <a:gd name="connsiteY36" fmla="*/ 6437 h 10000"/>
              <a:gd name="connsiteX37" fmla="*/ 9938 w 10000"/>
              <a:gd name="connsiteY37" fmla="*/ 6215 h 10000"/>
              <a:gd name="connsiteX38" fmla="*/ 6900 w 10000"/>
              <a:gd name="connsiteY38" fmla="*/ 175 h 10000"/>
              <a:gd name="connsiteX39" fmla="*/ 6659 w 10000"/>
              <a:gd name="connsiteY39" fmla="*/ 0 h 10000"/>
              <a:gd name="connsiteX40" fmla="*/ 3248 w 10000"/>
              <a:gd name="connsiteY40" fmla="*/ 0 h 10000"/>
              <a:gd name="connsiteX41" fmla="*/ 2998 w 10000"/>
              <a:gd name="connsiteY41" fmla="*/ 175 h 10000"/>
              <a:gd name="connsiteX42" fmla="*/ 62 w 10000"/>
              <a:gd name="connsiteY42" fmla="*/ 6215 h 10000"/>
              <a:gd name="connsiteX43" fmla="*/ 0 w 10000"/>
              <a:gd name="connsiteY43" fmla="*/ 6437 h 10000"/>
              <a:gd name="connsiteX44" fmla="*/ 234 w 10000"/>
              <a:gd name="connsiteY44" fmla="*/ 6671 h 10000"/>
              <a:gd name="connsiteX45" fmla="*/ 1713 w 10000"/>
              <a:gd name="connsiteY45" fmla="*/ 6671 h 10000"/>
              <a:gd name="connsiteX46" fmla="*/ 1900 w 10000"/>
              <a:gd name="connsiteY46" fmla="*/ 6822 h 10000"/>
              <a:gd name="connsiteX47" fmla="*/ 1838 w 10000"/>
              <a:gd name="connsiteY47" fmla="*/ 7021 h 10000"/>
              <a:gd name="connsiteX48" fmla="*/ 600 w 10000"/>
              <a:gd name="connsiteY48" fmla="*/ 9544 h 10000"/>
              <a:gd name="connsiteX49" fmla="*/ 545 w 10000"/>
              <a:gd name="connsiteY49" fmla="*/ 9766 h 10000"/>
              <a:gd name="connsiteX50" fmla="*/ 787 w 10000"/>
              <a:gd name="connsiteY50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5210 w 10000"/>
              <a:gd name="connsiteY18" fmla="*/ 3540 h 10000"/>
              <a:gd name="connsiteX19" fmla="*/ 5265 w 10000"/>
              <a:gd name="connsiteY19" fmla="*/ 3738 h 10000"/>
              <a:gd name="connsiteX20" fmla="*/ 6526 w 10000"/>
              <a:gd name="connsiteY20" fmla="*/ 6262 h 10000"/>
              <a:gd name="connsiteX21" fmla="*/ 6581 w 10000"/>
              <a:gd name="connsiteY21" fmla="*/ 6472 h 10000"/>
              <a:gd name="connsiteX22" fmla="*/ 6386 w 10000"/>
              <a:gd name="connsiteY22" fmla="*/ 6671 h 10000"/>
              <a:gd name="connsiteX23" fmla="*/ 5600 w 10000"/>
              <a:gd name="connsiteY23" fmla="*/ 6671 h 10000"/>
              <a:gd name="connsiteX24" fmla="*/ 5421 w 10000"/>
              <a:gd name="connsiteY24" fmla="*/ 6822 h 10000"/>
              <a:gd name="connsiteX25" fmla="*/ 5475 w 10000"/>
              <a:gd name="connsiteY25" fmla="*/ 7021 h 10000"/>
              <a:gd name="connsiteX26" fmla="*/ 6846 w 10000"/>
              <a:gd name="connsiteY26" fmla="*/ 9813 h 10000"/>
              <a:gd name="connsiteX27" fmla="*/ 7103 w 10000"/>
              <a:gd name="connsiteY27" fmla="*/ 10000 h 10000"/>
              <a:gd name="connsiteX28" fmla="*/ 9213 w 10000"/>
              <a:gd name="connsiteY28" fmla="*/ 10000 h 10000"/>
              <a:gd name="connsiteX29" fmla="*/ 9455 w 10000"/>
              <a:gd name="connsiteY29" fmla="*/ 9766 h 10000"/>
              <a:gd name="connsiteX30" fmla="*/ 9400 w 10000"/>
              <a:gd name="connsiteY30" fmla="*/ 9544 h 10000"/>
              <a:gd name="connsiteX31" fmla="*/ 8162 w 10000"/>
              <a:gd name="connsiteY31" fmla="*/ 7021 h 10000"/>
              <a:gd name="connsiteX32" fmla="*/ 8100 w 10000"/>
              <a:gd name="connsiteY32" fmla="*/ 6822 h 10000"/>
              <a:gd name="connsiteX33" fmla="*/ 8287 w 10000"/>
              <a:gd name="connsiteY33" fmla="*/ 6671 h 10000"/>
              <a:gd name="connsiteX34" fmla="*/ 9766 w 10000"/>
              <a:gd name="connsiteY34" fmla="*/ 6671 h 10000"/>
              <a:gd name="connsiteX35" fmla="*/ 10000 w 10000"/>
              <a:gd name="connsiteY35" fmla="*/ 6437 h 10000"/>
              <a:gd name="connsiteX36" fmla="*/ 9938 w 10000"/>
              <a:gd name="connsiteY36" fmla="*/ 6215 h 10000"/>
              <a:gd name="connsiteX37" fmla="*/ 6900 w 10000"/>
              <a:gd name="connsiteY37" fmla="*/ 175 h 10000"/>
              <a:gd name="connsiteX38" fmla="*/ 6659 w 10000"/>
              <a:gd name="connsiteY38" fmla="*/ 0 h 10000"/>
              <a:gd name="connsiteX39" fmla="*/ 3248 w 10000"/>
              <a:gd name="connsiteY39" fmla="*/ 0 h 10000"/>
              <a:gd name="connsiteX40" fmla="*/ 2998 w 10000"/>
              <a:gd name="connsiteY40" fmla="*/ 175 h 10000"/>
              <a:gd name="connsiteX41" fmla="*/ 62 w 10000"/>
              <a:gd name="connsiteY41" fmla="*/ 6215 h 10000"/>
              <a:gd name="connsiteX42" fmla="*/ 0 w 10000"/>
              <a:gd name="connsiteY42" fmla="*/ 6437 h 10000"/>
              <a:gd name="connsiteX43" fmla="*/ 234 w 10000"/>
              <a:gd name="connsiteY43" fmla="*/ 6671 h 10000"/>
              <a:gd name="connsiteX44" fmla="*/ 1713 w 10000"/>
              <a:gd name="connsiteY44" fmla="*/ 6671 h 10000"/>
              <a:gd name="connsiteX45" fmla="*/ 1900 w 10000"/>
              <a:gd name="connsiteY45" fmla="*/ 6822 h 10000"/>
              <a:gd name="connsiteX46" fmla="*/ 1838 w 10000"/>
              <a:gd name="connsiteY46" fmla="*/ 7021 h 10000"/>
              <a:gd name="connsiteX47" fmla="*/ 600 w 10000"/>
              <a:gd name="connsiteY47" fmla="*/ 9544 h 10000"/>
              <a:gd name="connsiteX48" fmla="*/ 545 w 10000"/>
              <a:gd name="connsiteY48" fmla="*/ 9766 h 10000"/>
              <a:gd name="connsiteX49" fmla="*/ 787 w 10000"/>
              <a:gd name="connsiteY49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5265 w 10000"/>
              <a:gd name="connsiteY18" fmla="*/ 3738 h 10000"/>
              <a:gd name="connsiteX19" fmla="*/ 6526 w 10000"/>
              <a:gd name="connsiteY19" fmla="*/ 6262 h 10000"/>
              <a:gd name="connsiteX20" fmla="*/ 6581 w 10000"/>
              <a:gd name="connsiteY20" fmla="*/ 6472 h 10000"/>
              <a:gd name="connsiteX21" fmla="*/ 6386 w 10000"/>
              <a:gd name="connsiteY21" fmla="*/ 6671 h 10000"/>
              <a:gd name="connsiteX22" fmla="*/ 5600 w 10000"/>
              <a:gd name="connsiteY22" fmla="*/ 6671 h 10000"/>
              <a:gd name="connsiteX23" fmla="*/ 5421 w 10000"/>
              <a:gd name="connsiteY23" fmla="*/ 6822 h 10000"/>
              <a:gd name="connsiteX24" fmla="*/ 5475 w 10000"/>
              <a:gd name="connsiteY24" fmla="*/ 7021 h 10000"/>
              <a:gd name="connsiteX25" fmla="*/ 6846 w 10000"/>
              <a:gd name="connsiteY25" fmla="*/ 9813 h 10000"/>
              <a:gd name="connsiteX26" fmla="*/ 7103 w 10000"/>
              <a:gd name="connsiteY26" fmla="*/ 10000 h 10000"/>
              <a:gd name="connsiteX27" fmla="*/ 9213 w 10000"/>
              <a:gd name="connsiteY27" fmla="*/ 10000 h 10000"/>
              <a:gd name="connsiteX28" fmla="*/ 9455 w 10000"/>
              <a:gd name="connsiteY28" fmla="*/ 9766 h 10000"/>
              <a:gd name="connsiteX29" fmla="*/ 9400 w 10000"/>
              <a:gd name="connsiteY29" fmla="*/ 9544 h 10000"/>
              <a:gd name="connsiteX30" fmla="*/ 8162 w 10000"/>
              <a:gd name="connsiteY30" fmla="*/ 7021 h 10000"/>
              <a:gd name="connsiteX31" fmla="*/ 8100 w 10000"/>
              <a:gd name="connsiteY31" fmla="*/ 6822 h 10000"/>
              <a:gd name="connsiteX32" fmla="*/ 8287 w 10000"/>
              <a:gd name="connsiteY32" fmla="*/ 6671 h 10000"/>
              <a:gd name="connsiteX33" fmla="*/ 9766 w 10000"/>
              <a:gd name="connsiteY33" fmla="*/ 6671 h 10000"/>
              <a:gd name="connsiteX34" fmla="*/ 10000 w 10000"/>
              <a:gd name="connsiteY34" fmla="*/ 6437 h 10000"/>
              <a:gd name="connsiteX35" fmla="*/ 9938 w 10000"/>
              <a:gd name="connsiteY35" fmla="*/ 6215 h 10000"/>
              <a:gd name="connsiteX36" fmla="*/ 6900 w 10000"/>
              <a:gd name="connsiteY36" fmla="*/ 175 h 10000"/>
              <a:gd name="connsiteX37" fmla="*/ 6659 w 10000"/>
              <a:gd name="connsiteY37" fmla="*/ 0 h 10000"/>
              <a:gd name="connsiteX38" fmla="*/ 3248 w 10000"/>
              <a:gd name="connsiteY38" fmla="*/ 0 h 10000"/>
              <a:gd name="connsiteX39" fmla="*/ 2998 w 10000"/>
              <a:gd name="connsiteY39" fmla="*/ 175 h 10000"/>
              <a:gd name="connsiteX40" fmla="*/ 62 w 10000"/>
              <a:gd name="connsiteY40" fmla="*/ 6215 h 10000"/>
              <a:gd name="connsiteX41" fmla="*/ 0 w 10000"/>
              <a:gd name="connsiteY41" fmla="*/ 6437 h 10000"/>
              <a:gd name="connsiteX42" fmla="*/ 234 w 10000"/>
              <a:gd name="connsiteY42" fmla="*/ 6671 h 10000"/>
              <a:gd name="connsiteX43" fmla="*/ 1713 w 10000"/>
              <a:gd name="connsiteY43" fmla="*/ 6671 h 10000"/>
              <a:gd name="connsiteX44" fmla="*/ 1900 w 10000"/>
              <a:gd name="connsiteY44" fmla="*/ 6822 h 10000"/>
              <a:gd name="connsiteX45" fmla="*/ 1838 w 10000"/>
              <a:gd name="connsiteY45" fmla="*/ 7021 h 10000"/>
              <a:gd name="connsiteX46" fmla="*/ 600 w 10000"/>
              <a:gd name="connsiteY46" fmla="*/ 9544 h 10000"/>
              <a:gd name="connsiteX47" fmla="*/ 545 w 10000"/>
              <a:gd name="connsiteY47" fmla="*/ 9766 h 10000"/>
              <a:gd name="connsiteX48" fmla="*/ 787 w 10000"/>
              <a:gd name="connsiteY48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526 w 10000"/>
              <a:gd name="connsiteY18" fmla="*/ 6262 h 10000"/>
              <a:gd name="connsiteX19" fmla="*/ 6581 w 10000"/>
              <a:gd name="connsiteY19" fmla="*/ 6472 h 10000"/>
              <a:gd name="connsiteX20" fmla="*/ 6386 w 10000"/>
              <a:gd name="connsiteY20" fmla="*/ 6671 h 10000"/>
              <a:gd name="connsiteX21" fmla="*/ 5600 w 10000"/>
              <a:gd name="connsiteY21" fmla="*/ 6671 h 10000"/>
              <a:gd name="connsiteX22" fmla="*/ 5421 w 10000"/>
              <a:gd name="connsiteY22" fmla="*/ 6822 h 10000"/>
              <a:gd name="connsiteX23" fmla="*/ 5475 w 10000"/>
              <a:gd name="connsiteY23" fmla="*/ 7021 h 10000"/>
              <a:gd name="connsiteX24" fmla="*/ 6846 w 10000"/>
              <a:gd name="connsiteY24" fmla="*/ 9813 h 10000"/>
              <a:gd name="connsiteX25" fmla="*/ 7103 w 10000"/>
              <a:gd name="connsiteY25" fmla="*/ 10000 h 10000"/>
              <a:gd name="connsiteX26" fmla="*/ 9213 w 10000"/>
              <a:gd name="connsiteY26" fmla="*/ 10000 h 10000"/>
              <a:gd name="connsiteX27" fmla="*/ 9455 w 10000"/>
              <a:gd name="connsiteY27" fmla="*/ 9766 h 10000"/>
              <a:gd name="connsiteX28" fmla="*/ 9400 w 10000"/>
              <a:gd name="connsiteY28" fmla="*/ 9544 h 10000"/>
              <a:gd name="connsiteX29" fmla="*/ 8162 w 10000"/>
              <a:gd name="connsiteY29" fmla="*/ 7021 h 10000"/>
              <a:gd name="connsiteX30" fmla="*/ 8100 w 10000"/>
              <a:gd name="connsiteY30" fmla="*/ 6822 h 10000"/>
              <a:gd name="connsiteX31" fmla="*/ 8287 w 10000"/>
              <a:gd name="connsiteY31" fmla="*/ 6671 h 10000"/>
              <a:gd name="connsiteX32" fmla="*/ 9766 w 10000"/>
              <a:gd name="connsiteY32" fmla="*/ 6671 h 10000"/>
              <a:gd name="connsiteX33" fmla="*/ 10000 w 10000"/>
              <a:gd name="connsiteY33" fmla="*/ 6437 h 10000"/>
              <a:gd name="connsiteX34" fmla="*/ 9938 w 10000"/>
              <a:gd name="connsiteY34" fmla="*/ 6215 h 10000"/>
              <a:gd name="connsiteX35" fmla="*/ 6900 w 10000"/>
              <a:gd name="connsiteY35" fmla="*/ 175 h 10000"/>
              <a:gd name="connsiteX36" fmla="*/ 6659 w 10000"/>
              <a:gd name="connsiteY36" fmla="*/ 0 h 10000"/>
              <a:gd name="connsiteX37" fmla="*/ 3248 w 10000"/>
              <a:gd name="connsiteY37" fmla="*/ 0 h 10000"/>
              <a:gd name="connsiteX38" fmla="*/ 2998 w 10000"/>
              <a:gd name="connsiteY38" fmla="*/ 175 h 10000"/>
              <a:gd name="connsiteX39" fmla="*/ 62 w 10000"/>
              <a:gd name="connsiteY39" fmla="*/ 6215 h 10000"/>
              <a:gd name="connsiteX40" fmla="*/ 0 w 10000"/>
              <a:gd name="connsiteY40" fmla="*/ 6437 h 10000"/>
              <a:gd name="connsiteX41" fmla="*/ 234 w 10000"/>
              <a:gd name="connsiteY41" fmla="*/ 6671 h 10000"/>
              <a:gd name="connsiteX42" fmla="*/ 1713 w 10000"/>
              <a:gd name="connsiteY42" fmla="*/ 6671 h 10000"/>
              <a:gd name="connsiteX43" fmla="*/ 1900 w 10000"/>
              <a:gd name="connsiteY43" fmla="*/ 6822 h 10000"/>
              <a:gd name="connsiteX44" fmla="*/ 1838 w 10000"/>
              <a:gd name="connsiteY44" fmla="*/ 7021 h 10000"/>
              <a:gd name="connsiteX45" fmla="*/ 600 w 10000"/>
              <a:gd name="connsiteY45" fmla="*/ 9544 h 10000"/>
              <a:gd name="connsiteX46" fmla="*/ 545 w 10000"/>
              <a:gd name="connsiteY46" fmla="*/ 9766 h 10000"/>
              <a:gd name="connsiteX47" fmla="*/ 787 w 10000"/>
              <a:gd name="connsiteY47" fmla="*/ 10000 h 10000"/>
              <a:gd name="connsiteX0" fmla="*/ 787 w 10000"/>
              <a:gd name="connsiteY0" fmla="*/ 10074 h 10074"/>
              <a:gd name="connsiteX1" fmla="*/ 2897 w 10000"/>
              <a:gd name="connsiteY1" fmla="*/ 10074 h 10074"/>
              <a:gd name="connsiteX2" fmla="*/ 3154 w 10000"/>
              <a:gd name="connsiteY2" fmla="*/ 9887 h 10074"/>
              <a:gd name="connsiteX3" fmla="*/ 4525 w 10000"/>
              <a:gd name="connsiteY3" fmla="*/ 7095 h 10074"/>
              <a:gd name="connsiteX4" fmla="*/ 4579 w 10000"/>
              <a:gd name="connsiteY4" fmla="*/ 6896 h 10074"/>
              <a:gd name="connsiteX5" fmla="*/ 4400 w 10000"/>
              <a:gd name="connsiteY5" fmla="*/ 6745 h 10074"/>
              <a:gd name="connsiteX6" fmla="*/ 3614 w 10000"/>
              <a:gd name="connsiteY6" fmla="*/ 6745 h 10074"/>
              <a:gd name="connsiteX7" fmla="*/ 3419 w 10000"/>
              <a:gd name="connsiteY7" fmla="*/ 6546 h 10074"/>
              <a:gd name="connsiteX8" fmla="*/ 3474 w 10000"/>
              <a:gd name="connsiteY8" fmla="*/ 6336 h 10074"/>
              <a:gd name="connsiteX9" fmla="*/ 4735 w 10000"/>
              <a:gd name="connsiteY9" fmla="*/ 3812 h 10074"/>
              <a:gd name="connsiteX10" fmla="*/ 4790 w 10000"/>
              <a:gd name="connsiteY10" fmla="*/ 3614 h 10074"/>
              <a:gd name="connsiteX11" fmla="*/ 4603 w 10000"/>
              <a:gd name="connsiteY11" fmla="*/ 3415 h 10074"/>
              <a:gd name="connsiteX12" fmla="*/ 3668 w 10000"/>
              <a:gd name="connsiteY12" fmla="*/ 3415 h 10074"/>
              <a:gd name="connsiteX13" fmla="*/ 3474 w 10000"/>
              <a:gd name="connsiteY13" fmla="*/ 3228 h 10074"/>
              <a:gd name="connsiteX14" fmla="*/ 3536 w 10000"/>
              <a:gd name="connsiteY14" fmla="*/ 3006 h 10074"/>
              <a:gd name="connsiteX15" fmla="*/ 4751 w 10000"/>
              <a:gd name="connsiteY15" fmla="*/ 576 h 10074"/>
              <a:gd name="connsiteX16" fmla="*/ 5000 w 10000"/>
              <a:gd name="connsiteY16" fmla="*/ 413 h 10074"/>
              <a:gd name="connsiteX17" fmla="*/ 6526 w 10000"/>
              <a:gd name="connsiteY17" fmla="*/ 6336 h 10074"/>
              <a:gd name="connsiteX18" fmla="*/ 6581 w 10000"/>
              <a:gd name="connsiteY18" fmla="*/ 6546 h 10074"/>
              <a:gd name="connsiteX19" fmla="*/ 6386 w 10000"/>
              <a:gd name="connsiteY19" fmla="*/ 6745 h 10074"/>
              <a:gd name="connsiteX20" fmla="*/ 5600 w 10000"/>
              <a:gd name="connsiteY20" fmla="*/ 6745 h 10074"/>
              <a:gd name="connsiteX21" fmla="*/ 5421 w 10000"/>
              <a:gd name="connsiteY21" fmla="*/ 6896 h 10074"/>
              <a:gd name="connsiteX22" fmla="*/ 5475 w 10000"/>
              <a:gd name="connsiteY22" fmla="*/ 7095 h 10074"/>
              <a:gd name="connsiteX23" fmla="*/ 6846 w 10000"/>
              <a:gd name="connsiteY23" fmla="*/ 9887 h 10074"/>
              <a:gd name="connsiteX24" fmla="*/ 7103 w 10000"/>
              <a:gd name="connsiteY24" fmla="*/ 10074 h 10074"/>
              <a:gd name="connsiteX25" fmla="*/ 9213 w 10000"/>
              <a:gd name="connsiteY25" fmla="*/ 10074 h 10074"/>
              <a:gd name="connsiteX26" fmla="*/ 9455 w 10000"/>
              <a:gd name="connsiteY26" fmla="*/ 9840 h 10074"/>
              <a:gd name="connsiteX27" fmla="*/ 9400 w 10000"/>
              <a:gd name="connsiteY27" fmla="*/ 9618 h 10074"/>
              <a:gd name="connsiteX28" fmla="*/ 8162 w 10000"/>
              <a:gd name="connsiteY28" fmla="*/ 7095 h 10074"/>
              <a:gd name="connsiteX29" fmla="*/ 8100 w 10000"/>
              <a:gd name="connsiteY29" fmla="*/ 6896 h 10074"/>
              <a:gd name="connsiteX30" fmla="*/ 8287 w 10000"/>
              <a:gd name="connsiteY30" fmla="*/ 6745 h 10074"/>
              <a:gd name="connsiteX31" fmla="*/ 9766 w 10000"/>
              <a:gd name="connsiteY31" fmla="*/ 6745 h 10074"/>
              <a:gd name="connsiteX32" fmla="*/ 10000 w 10000"/>
              <a:gd name="connsiteY32" fmla="*/ 6511 h 10074"/>
              <a:gd name="connsiteX33" fmla="*/ 9938 w 10000"/>
              <a:gd name="connsiteY33" fmla="*/ 6289 h 10074"/>
              <a:gd name="connsiteX34" fmla="*/ 6900 w 10000"/>
              <a:gd name="connsiteY34" fmla="*/ 249 h 10074"/>
              <a:gd name="connsiteX35" fmla="*/ 6659 w 10000"/>
              <a:gd name="connsiteY35" fmla="*/ 74 h 10074"/>
              <a:gd name="connsiteX36" fmla="*/ 3248 w 10000"/>
              <a:gd name="connsiteY36" fmla="*/ 74 h 10074"/>
              <a:gd name="connsiteX37" fmla="*/ 2998 w 10000"/>
              <a:gd name="connsiteY37" fmla="*/ 249 h 10074"/>
              <a:gd name="connsiteX38" fmla="*/ 62 w 10000"/>
              <a:gd name="connsiteY38" fmla="*/ 6289 h 10074"/>
              <a:gd name="connsiteX39" fmla="*/ 0 w 10000"/>
              <a:gd name="connsiteY39" fmla="*/ 6511 h 10074"/>
              <a:gd name="connsiteX40" fmla="*/ 234 w 10000"/>
              <a:gd name="connsiteY40" fmla="*/ 6745 h 10074"/>
              <a:gd name="connsiteX41" fmla="*/ 1713 w 10000"/>
              <a:gd name="connsiteY41" fmla="*/ 6745 h 10074"/>
              <a:gd name="connsiteX42" fmla="*/ 1900 w 10000"/>
              <a:gd name="connsiteY42" fmla="*/ 6896 h 10074"/>
              <a:gd name="connsiteX43" fmla="*/ 1838 w 10000"/>
              <a:gd name="connsiteY43" fmla="*/ 7095 h 10074"/>
              <a:gd name="connsiteX44" fmla="*/ 600 w 10000"/>
              <a:gd name="connsiteY44" fmla="*/ 9618 h 10074"/>
              <a:gd name="connsiteX45" fmla="*/ 545 w 10000"/>
              <a:gd name="connsiteY45" fmla="*/ 9840 h 10074"/>
              <a:gd name="connsiteX46" fmla="*/ 787 w 10000"/>
              <a:gd name="connsiteY46" fmla="*/ 10074 h 10074"/>
              <a:gd name="connsiteX0" fmla="*/ 787 w 10000"/>
              <a:gd name="connsiteY0" fmla="*/ 10090 h 10090"/>
              <a:gd name="connsiteX1" fmla="*/ 2897 w 10000"/>
              <a:gd name="connsiteY1" fmla="*/ 10090 h 10090"/>
              <a:gd name="connsiteX2" fmla="*/ 3154 w 10000"/>
              <a:gd name="connsiteY2" fmla="*/ 9903 h 10090"/>
              <a:gd name="connsiteX3" fmla="*/ 4525 w 10000"/>
              <a:gd name="connsiteY3" fmla="*/ 7111 h 10090"/>
              <a:gd name="connsiteX4" fmla="*/ 4579 w 10000"/>
              <a:gd name="connsiteY4" fmla="*/ 6912 h 10090"/>
              <a:gd name="connsiteX5" fmla="*/ 4400 w 10000"/>
              <a:gd name="connsiteY5" fmla="*/ 6761 h 10090"/>
              <a:gd name="connsiteX6" fmla="*/ 3614 w 10000"/>
              <a:gd name="connsiteY6" fmla="*/ 6761 h 10090"/>
              <a:gd name="connsiteX7" fmla="*/ 3419 w 10000"/>
              <a:gd name="connsiteY7" fmla="*/ 6562 h 10090"/>
              <a:gd name="connsiteX8" fmla="*/ 3474 w 10000"/>
              <a:gd name="connsiteY8" fmla="*/ 6352 h 10090"/>
              <a:gd name="connsiteX9" fmla="*/ 4735 w 10000"/>
              <a:gd name="connsiteY9" fmla="*/ 3828 h 10090"/>
              <a:gd name="connsiteX10" fmla="*/ 4790 w 10000"/>
              <a:gd name="connsiteY10" fmla="*/ 3630 h 10090"/>
              <a:gd name="connsiteX11" fmla="*/ 4603 w 10000"/>
              <a:gd name="connsiteY11" fmla="*/ 3431 h 10090"/>
              <a:gd name="connsiteX12" fmla="*/ 3668 w 10000"/>
              <a:gd name="connsiteY12" fmla="*/ 3431 h 10090"/>
              <a:gd name="connsiteX13" fmla="*/ 3474 w 10000"/>
              <a:gd name="connsiteY13" fmla="*/ 3244 h 10090"/>
              <a:gd name="connsiteX14" fmla="*/ 3536 w 10000"/>
              <a:gd name="connsiteY14" fmla="*/ 3022 h 10090"/>
              <a:gd name="connsiteX15" fmla="*/ 4751 w 10000"/>
              <a:gd name="connsiteY15" fmla="*/ 592 h 10090"/>
              <a:gd name="connsiteX16" fmla="*/ 5000 w 10000"/>
              <a:gd name="connsiteY16" fmla="*/ 429 h 10090"/>
              <a:gd name="connsiteX17" fmla="*/ 6581 w 10000"/>
              <a:gd name="connsiteY17" fmla="*/ 6562 h 10090"/>
              <a:gd name="connsiteX18" fmla="*/ 6386 w 10000"/>
              <a:gd name="connsiteY18" fmla="*/ 6761 h 10090"/>
              <a:gd name="connsiteX19" fmla="*/ 5600 w 10000"/>
              <a:gd name="connsiteY19" fmla="*/ 6761 h 10090"/>
              <a:gd name="connsiteX20" fmla="*/ 5421 w 10000"/>
              <a:gd name="connsiteY20" fmla="*/ 6912 h 10090"/>
              <a:gd name="connsiteX21" fmla="*/ 5475 w 10000"/>
              <a:gd name="connsiteY21" fmla="*/ 7111 h 10090"/>
              <a:gd name="connsiteX22" fmla="*/ 6846 w 10000"/>
              <a:gd name="connsiteY22" fmla="*/ 9903 h 10090"/>
              <a:gd name="connsiteX23" fmla="*/ 7103 w 10000"/>
              <a:gd name="connsiteY23" fmla="*/ 10090 h 10090"/>
              <a:gd name="connsiteX24" fmla="*/ 9213 w 10000"/>
              <a:gd name="connsiteY24" fmla="*/ 10090 h 10090"/>
              <a:gd name="connsiteX25" fmla="*/ 9455 w 10000"/>
              <a:gd name="connsiteY25" fmla="*/ 9856 h 10090"/>
              <a:gd name="connsiteX26" fmla="*/ 9400 w 10000"/>
              <a:gd name="connsiteY26" fmla="*/ 9634 h 10090"/>
              <a:gd name="connsiteX27" fmla="*/ 8162 w 10000"/>
              <a:gd name="connsiteY27" fmla="*/ 7111 h 10090"/>
              <a:gd name="connsiteX28" fmla="*/ 8100 w 10000"/>
              <a:gd name="connsiteY28" fmla="*/ 6912 h 10090"/>
              <a:gd name="connsiteX29" fmla="*/ 8287 w 10000"/>
              <a:gd name="connsiteY29" fmla="*/ 6761 h 10090"/>
              <a:gd name="connsiteX30" fmla="*/ 9766 w 10000"/>
              <a:gd name="connsiteY30" fmla="*/ 6761 h 10090"/>
              <a:gd name="connsiteX31" fmla="*/ 10000 w 10000"/>
              <a:gd name="connsiteY31" fmla="*/ 6527 h 10090"/>
              <a:gd name="connsiteX32" fmla="*/ 9938 w 10000"/>
              <a:gd name="connsiteY32" fmla="*/ 6305 h 10090"/>
              <a:gd name="connsiteX33" fmla="*/ 6900 w 10000"/>
              <a:gd name="connsiteY33" fmla="*/ 265 h 10090"/>
              <a:gd name="connsiteX34" fmla="*/ 6659 w 10000"/>
              <a:gd name="connsiteY34" fmla="*/ 90 h 10090"/>
              <a:gd name="connsiteX35" fmla="*/ 3248 w 10000"/>
              <a:gd name="connsiteY35" fmla="*/ 90 h 10090"/>
              <a:gd name="connsiteX36" fmla="*/ 2998 w 10000"/>
              <a:gd name="connsiteY36" fmla="*/ 265 h 10090"/>
              <a:gd name="connsiteX37" fmla="*/ 62 w 10000"/>
              <a:gd name="connsiteY37" fmla="*/ 6305 h 10090"/>
              <a:gd name="connsiteX38" fmla="*/ 0 w 10000"/>
              <a:gd name="connsiteY38" fmla="*/ 6527 h 10090"/>
              <a:gd name="connsiteX39" fmla="*/ 234 w 10000"/>
              <a:gd name="connsiteY39" fmla="*/ 6761 h 10090"/>
              <a:gd name="connsiteX40" fmla="*/ 1713 w 10000"/>
              <a:gd name="connsiteY40" fmla="*/ 6761 h 10090"/>
              <a:gd name="connsiteX41" fmla="*/ 1900 w 10000"/>
              <a:gd name="connsiteY41" fmla="*/ 6912 h 10090"/>
              <a:gd name="connsiteX42" fmla="*/ 1838 w 10000"/>
              <a:gd name="connsiteY42" fmla="*/ 7111 h 10090"/>
              <a:gd name="connsiteX43" fmla="*/ 600 w 10000"/>
              <a:gd name="connsiteY43" fmla="*/ 9634 h 10090"/>
              <a:gd name="connsiteX44" fmla="*/ 545 w 10000"/>
              <a:gd name="connsiteY44" fmla="*/ 9856 h 10090"/>
              <a:gd name="connsiteX45" fmla="*/ 787 w 10000"/>
              <a:gd name="connsiteY45" fmla="*/ 10090 h 10090"/>
              <a:gd name="connsiteX0" fmla="*/ 787 w 10000"/>
              <a:gd name="connsiteY0" fmla="*/ 10104 h 10104"/>
              <a:gd name="connsiteX1" fmla="*/ 2897 w 10000"/>
              <a:gd name="connsiteY1" fmla="*/ 10104 h 10104"/>
              <a:gd name="connsiteX2" fmla="*/ 3154 w 10000"/>
              <a:gd name="connsiteY2" fmla="*/ 9917 h 10104"/>
              <a:gd name="connsiteX3" fmla="*/ 4525 w 10000"/>
              <a:gd name="connsiteY3" fmla="*/ 7125 h 10104"/>
              <a:gd name="connsiteX4" fmla="*/ 4579 w 10000"/>
              <a:gd name="connsiteY4" fmla="*/ 6926 h 10104"/>
              <a:gd name="connsiteX5" fmla="*/ 4400 w 10000"/>
              <a:gd name="connsiteY5" fmla="*/ 6775 h 10104"/>
              <a:gd name="connsiteX6" fmla="*/ 3614 w 10000"/>
              <a:gd name="connsiteY6" fmla="*/ 6775 h 10104"/>
              <a:gd name="connsiteX7" fmla="*/ 3419 w 10000"/>
              <a:gd name="connsiteY7" fmla="*/ 6576 h 10104"/>
              <a:gd name="connsiteX8" fmla="*/ 3474 w 10000"/>
              <a:gd name="connsiteY8" fmla="*/ 6366 h 10104"/>
              <a:gd name="connsiteX9" fmla="*/ 4735 w 10000"/>
              <a:gd name="connsiteY9" fmla="*/ 3842 h 10104"/>
              <a:gd name="connsiteX10" fmla="*/ 4790 w 10000"/>
              <a:gd name="connsiteY10" fmla="*/ 3644 h 10104"/>
              <a:gd name="connsiteX11" fmla="*/ 4603 w 10000"/>
              <a:gd name="connsiteY11" fmla="*/ 3445 h 10104"/>
              <a:gd name="connsiteX12" fmla="*/ 3668 w 10000"/>
              <a:gd name="connsiteY12" fmla="*/ 3445 h 10104"/>
              <a:gd name="connsiteX13" fmla="*/ 3474 w 10000"/>
              <a:gd name="connsiteY13" fmla="*/ 3258 h 10104"/>
              <a:gd name="connsiteX14" fmla="*/ 3536 w 10000"/>
              <a:gd name="connsiteY14" fmla="*/ 3036 h 10104"/>
              <a:gd name="connsiteX15" fmla="*/ 4751 w 10000"/>
              <a:gd name="connsiteY15" fmla="*/ 606 h 10104"/>
              <a:gd name="connsiteX16" fmla="*/ 5000 w 10000"/>
              <a:gd name="connsiteY16" fmla="*/ 443 h 10104"/>
              <a:gd name="connsiteX17" fmla="*/ 6386 w 10000"/>
              <a:gd name="connsiteY17" fmla="*/ 6775 h 10104"/>
              <a:gd name="connsiteX18" fmla="*/ 5600 w 10000"/>
              <a:gd name="connsiteY18" fmla="*/ 6775 h 10104"/>
              <a:gd name="connsiteX19" fmla="*/ 5421 w 10000"/>
              <a:gd name="connsiteY19" fmla="*/ 6926 h 10104"/>
              <a:gd name="connsiteX20" fmla="*/ 5475 w 10000"/>
              <a:gd name="connsiteY20" fmla="*/ 7125 h 10104"/>
              <a:gd name="connsiteX21" fmla="*/ 6846 w 10000"/>
              <a:gd name="connsiteY21" fmla="*/ 9917 h 10104"/>
              <a:gd name="connsiteX22" fmla="*/ 7103 w 10000"/>
              <a:gd name="connsiteY22" fmla="*/ 10104 h 10104"/>
              <a:gd name="connsiteX23" fmla="*/ 9213 w 10000"/>
              <a:gd name="connsiteY23" fmla="*/ 10104 h 10104"/>
              <a:gd name="connsiteX24" fmla="*/ 9455 w 10000"/>
              <a:gd name="connsiteY24" fmla="*/ 9870 h 10104"/>
              <a:gd name="connsiteX25" fmla="*/ 9400 w 10000"/>
              <a:gd name="connsiteY25" fmla="*/ 9648 h 10104"/>
              <a:gd name="connsiteX26" fmla="*/ 8162 w 10000"/>
              <a:gd name="connsiteY26" fmla="*/ 7125 h 10104"/>
              <a:gd name="connsiteX27" fmla="*/ 8100 w 10000"/>
              <a:gd name="connsiteY27" fmla="*/ 6926 h 10104"/>
              <a:gd name="connsiteX28" fmla="*/ 8287 w 10000"/>
              <a:gd name="connsiteY28" fmla="*/ 6775 h 10104"/>
              <a:gd name="connsiteX29" fmla="*/ 9766 w 10000"/>
              <a:gd name="connsiteY29" fmla="*/ 6775 h 10104"/>
              <a:gd name="connsiteX30" fmla="*/ 10000 w 10000"/>
              <a:gd name="connsiteY30" fmla="*/ 6541 h 10104"/>
              <a:gd name="connsiteX31" fmla="*/ 9938 w 10000"/>
              <a:gd name="connsiteY31" fmla="*/ 6319 h 10104"/>
              <a:gd name="connsiteX32" fmla="*/ 6900 w 10000"/>
              <a:gd name="connsiteY32" fmla="*/ 279 h 10104"/>
              <a:gd name="connsiteX33" fmla="*/ 6659 w 10000"/>
              <a:gd name="connsiteY33" fmla="*/ 104 h 10104"/>
              <a:gd name="connsiteX34" fmla="*/ 3248 w 10000"/>
              <a:gd name="connsiteY34" fmla="*/ 104 h 10104"/>
              <a:gd name="connsiteX35" fmla="*/ 2998 w 10000"/>
              <a:gd name="connsiteY35" fmla="*/ 279 h 10104"/>
              <a:gd name="connsiteX36" fmla="*/ 62 w 10000"/>
              <a:gd name="connsiteY36" fmla="*/ 6319 h 10104"/>
              <a:gd name="connsiteX37" fmla="*/ 0 w 10000"/>
              <a:gd name="connsiteY37" fmla="*/ 6541 h 10104"/>
              <a:gd name="connsiteX38" fmla="*/ 234 w 10000"/>
              <a:gd name="connsiteY38" fmla="*/ 6775 h 10104"/>
              <a:gd name="connsiteX39" fmla="*/ 1713 w 10000"/>
              <a:gd name="connsiteY39" fmla="*/ 6775 h 10104"/>
              <a:gd name="connsiteX40" fmla="*/ 1900 w 10000"/>
              <a:gd name="connsiteY40" fmla="*/ 6926 h 10104"/>
              <a:gd name="connsiteX41" fmla="*/ 1838 w 10000"/>
              <a:gd name="connsiteY41" fmla="*/ 7125 h 10104"/>
              <a:gd name="connsiteX42" fmla="*/ 600 w 10000"/>
              <a:gd name="connsiteY42" fmla="*/ 9648 h 10104"/>
              <a:gd name="connsiteX43" fmla="*/ 545 w 10000"/>
              <a:gd name="connsiteY43" fmla="*/ 9870 h 10104"/>
              <a:gd name="connsiteX44" fmla="*/ 787 w 10000"/>
              <a:gd name="connsiteY44" fmla="*/ 10104 h 10104"/>
              <a:gd name="connsiteX0" fmla="*/ 787 w 10000"/>
              <a:gd name="connsiteY0" fmla="*/ 10104 h 10104"/>
              <a:gd name="connsiteX1" fmla="*/ 2897 w 10000"/>
              <a:gd name="connsiteY1" fmla="*/ 10104 h 10104"/>
              <a:gd name="connsiteX2" fmla="*/ 3154 w 10000"/>
              <a:gd name="connsiteY2" fmla="*/ 9917 h 10104"/>
              <a:gd name="connsiteX3" fmla="*/ 4525 w 10000"/>
              <a:gd name="connsiteY3" fmla="*/ 7125 h 10104"/>
              <a:gd name="connsiteX4" fmla="*/ 4579 w 10000"/>
              <a:gd name="connsiteY4" fmla="*/ 6926 h 10104"/>
              <a:gd name="connsiteX5" fmla="*/ 4400 w 10000"/>
              <a:gd name="connsiteY5" fmla="*/ 6775 h 10104"/>
              <a:gd name="connsiteX6" fmla="*/ 3614 w 10000"/>
              <a:gd name="connsiteY6" fmla="*/ 6775 h 10104"/>
              <a:gd name="connsiteX7" fmla="*/ 3419 w 10000"/>
              <a:gd name="connsiteY7" fmla="*/ 6576 h 10104"/>
              <a:gd name="connsiteX8" fmla="*/ 3474 w 10000"/>
              <a:gd name="connsiteY8" fmla="*/ 6366 h 10104"/>
              <a:gd name="connsiteX9" fmla="*/ 4735 w 10000"/>
              <a:gd name="connsiteY9" fmla="*/ 3842 h 10104"/>
              <a:gd name="connsiteX10" fmla="*/ 4790 w 10000"/>
              <a:gd name="connsiteY10" fmla="*/ 3644 h 10104"/>
              <a:gd name="connsiteX11" fmla="*/ 4603 w 10000"/>
              <a:gd name="connsiteY11" fmla="*/ 3445 h 10104"/>
              <a:gd name="connsiteX12" fmla="*/ 3668 w 10000"/>
              <a:gd name="connsiteY12" fmla="*/ 3445 h 10104"/>
              <a:gd name="connsiteX13" fmla="*/ 3474 w 10000"/>
              <a:gd name="connsiteY13" fmla="*/ 3258 h 10104"/>
              <a:gd name="connsiteX14" fmla="*/ 3536 w 10000"/>
              <a:gd name="connsiteY14" fmla="*/ 3036 h 10104"/>
              <a:gd name="connsiteX15" fmla="*/ 4751 w 10000"/>
              <a:gd name="connsiteY15" fmla="*/ 606 h 10104"/>
              <a:gd name="connsiteX16" fmla="*/ 5000 w 10000"/>
              <a:gd name="connsiteY16" fmla="*/ 443 h 10104"/>
              <a:gd name="connsiteX17" fmla="*/ 5600 w 10000"/>
              <a:gd name="connsiteY17" fmla="*/ 6775 h 10104"/>
              <a:gd name="connsiteX18" fmla="*/ 5421 w 10000"/>
              <a:gd name="connsiteY18" fmla="*/ 6926 h 10104"/>
              <a:gd name="connsiteX19" fmla="*/ 5475 w 10000"/>
              <a:gd name="connsiteY19" fmla="*/ 7125 h 10104"/>
              <a:gd name="connsiteX20" fmla="*/ 6846 w 10000"/>
              <a:gd name="connsiteY20" fmla="*/ 9917 h 10104"/>
              <a:gd name="connsiteX21" fmla="*/ 7103 w 10000"/>
              <a:gd name="connsiteY21" fmla="*/ 10104 h 10104"/>
              <a:gd name="connsiteX22" fmla="*/ 9213 w 10000"/>
              <a:gd name="connsiteY22" fmla="*/ 10104 h 10104"/>
              <a:gd name="connsiteX23" fmla="*/ 9455 w 10000"/>
              <a:gd name="connsiteY23" fmla="*/ 9870 h 10104"/>
              <a:gd name="connsiteX24" fmla="*/ 9400 w 10000"/>
              <a:gd name="connsiteY24" fmla="*/ 9648 h 10104"/>
              <a:gd name="connsiteX25" fmla="*/ 8162 w 10000"/>
              <a:gd name="connsiteY25" fmla="*/ 7125 h 10104"/>
              <a:gd name="connsiteX26" fmla="*/ 8100 w 10000"/>
              <a:gd name="connsiteY26" fmla="*/ 6926 h 10104"/>
              <a:gd name="connsiteX27" fmla="*/ 8287 w 10000"/>
              <a:gd name="connsiteY27" fmla="*/ 6775 h 10104"/>
              <a:gd name="connsiteX28" fmla="*/ 9766 w 10000"/>
              <a:gd name="connsiteY28" fmla="*/ 6775 h 10104"/>
              <a:gd name="connsiteX29" fmla="*/ 10000 w 10000"/>
              <a:gd name="connsiteY29" fmla="*/ 6541 h 10104"/>
              <a:gd name="connsiteX30" fmla="*/ 9938 w 10000"/>
              <a:gd name="connsiteY30" fmla="*/ 6319 h 10104"/>
              <a:gd name="connsiteX31" fmla="*/ 6900 w 10000"/>
              <a:gd name="connsiteY31" fmla="*/ 279 h 10104"/>
              <a:gd name="connsiteX32" fmla="*/ 6659 w 10000"/>
              <a:gd name="connsiteY32" fmla="*/ 104 h 10104"/>
              <a:gd name="connsiteX33" fmla="*/ 3248 w 10000"/>
              <a:gd name="connsiteY33" fmla="*/ 104 h 10104"/>
              <a:gd name="connsiteX34" fmla="*/ 2998 w 10000"/>
              <a:gd name="connsiteY34" fmla="*/ 279 h 10104"/>
              <a:gd name="connsiteX35" fmla="*/ 62 w 10000"/>
              <a:gd name="connsiteY35" fmla="*/ 6319 h 10104"/>
              <a:gd name="connsiteX36" fmla="*/ 0 w 10000"/>
              <a:gd name="connsiteY36" fmla="*/ 6541 h 10104"/>
              <a:gd name="connsiteX37" fmla="*/ 234 w 10000"/>
              <a:gd name="connsiteY37" fmla="*/ 6775 h 10104"/>
              <a:gd name="connsiteX38" fmla="*/ 1713 w 10000"/>
              <a:gd name="connsiteY38" fmla="*/ 6775 h 10104"/>
              <a:gd name="connsiteX39" fmla="*/ 1900 w 10000"/>
              <a:gd name="connsiteY39" fmla="*/ 6926 h 10104"/>
              <a:gd name="connsiteX40" fmla="*/ 1838 w 10000"/>
              <a:gd name="connsiteY40" fmla="*/ 7125 h 10104"/>
              <a:gd name="connsiteX41" fmla="*/ 600 w 10000"/>
              <a:gd name="connsiteY41" fmla="*/ 9648 h 10104"/>
              <a:gd name="connsiteX42" fmla="*/ 545 w 10000"/>
              <a:gd name="connsiteY42" fmla="*/ 9870 h 10104"/>
              <a:gd name="connsiteX43" fmla="*/ 787 w 10000"/>
              <a:gd name="connsiteY43" fmla="*/ 10104 h 10104"/>
              <a:gd name="connsiteX0" fmla="*/ 787 w 10000"/>
              <a:gd name="connsiteY0" fmla="*/ 10115 h 10115"/>
              <a:gd name="connsiteX1" fmla="*/ 2897 w 10000"/>
              <a:gd name="connsiteY1" fmla="*/ 10115 h 10115"/>
              <a:gd name="connsiteX2" fmla="*/ 3154 w 10000"/>
              <a:gd name="connsiteY2" fmla="*/ 9928 h 10115"/>
              <a:gd name="connsiteX3" fmla="*/ 4525 w 10000"/>
              <a:gd name="connsiteY3" fmla="*/ 7136 h 10115"/>
              <a:gd name="connsiteX4" fmla="*/ 4579 w 10000"/>
              <a:gd name="connsiteY4" fmla="*/ 6937 h 10115"/>
              <a:gd name="connsiteX5" fmla="*/ 4400 w 10000"/>
              <a:gd name="connsiteY5" fmla="*/ 6786 h 10115"/>
              <a:gd name="connsiteX6" fmla="*/ 3614 w 10000"/>
              <a:gd name="connsiteY6" fmla="*/ 6786 h 10115"/>
              <a:gd name="connsiteX7" fmla="*/ 3419 w 10000"/>
              <a:gd name="connsiteY7" fmla="*/ 6587 h 10115"/>
              <a:gd name="connsiteX8" fmla="*/ 3474 w 10000"/>
              <a:gd name="connsiteY8" fmla="*/ 6377 h 10115"/>
              <a:gd name="connsiteX9" fmla="*/ 4735 w 10000"/>
              <a:gd name="connsiteY9" fmla="*/ 3853 h 10115"/>
              <a:gd name="connsiteX10" fmla="*/ 4790 w 10000"/>
              <a:gd name="connsiteY10" fmla="*/ 3655 h 10115"/>
              <a:gd name="connsiteX11" fmla="*/ 4603 w 10000"/>
              <a:gd name="connsiteY11" fmla="*/ 3456 h 10115"/>
              <a:gd name="connsiteX12" fmla="*/ 3668 w 10000"/>
              <a:gd name="connsiteY12" fmla="*/ 3456 h 10115"/>
              <a:gd name="connsiteX13" fmla="*/ 3474 w 10000"/>
              <a:gd name="connsiteY13" fmla="*/ 3269 h 10115"/>
              <a:gd name="connsiteX14" fmla="*/ 3536 w 10000"/>
              <a:gd name="connsiteY14" fmla="*/ 3047 h 10115"/>
              <a:gd name="connsiteX15" fmla="*/ 4751 w 10000"/>
              <a:gd name="connsiteY15" fmla="*/ 617 h 10115"/>
              <a:gd name="connsiteX16" fmla="*/ 5000 w 10000"/>
              <a:gd name="connsiteY16" fmla="*/ 454 h 10115"/>
              <a:gd name="connsiteX17" fmla="*/ 5421 w 10000"/>
              <a:gd name="connsiteY17" fmla="*/ 6937 h 10115"/>
              <a:gd name="connsiteX18" fmla="*/ 5475 w 10000"/>
              <a:gd name="connsiteY18" fmla="*/ 7136 h 10115"/>
              <a:gd name="connsiteX19" fmla="*/ 6846 w 10000"/>
              <a:gd name="connsiteY19" fmla="*/ 9928 h 10115"/>
              <a:gd name="connsiteX20" fmla="*/ 7103 w 10000"/>
              <a:gd name="connsiteY20" fmla="*/ 10115 h 10115"/>
              <a:gd name="connsiteX21" fmla="*/ 9213 w 10000"/>
              <a:gd name="connsiteY21" fmla="*/ 10115 h 10115"/>
              <a:gd name="connsiteX22" fmla="*/ 9455 w 10000"/>
              <a:gd name="connsiteY22" fmla="*/ 9881 h 10115"/>
              <a:gd name="connsiteX23" fmla="*/ 9400 w 10000"/>
              <a:gd name="connsiteY23" fmla="*/ 9659 h 10115"/>
              <a:gd name="connsiteX24" fmla="*/ 8162 w 10000"/>
              <a:gd name="connsiteY24" fmla="*/ 7136 h 10115"/>
              <a:gd name="connsiteX25" fmla="*/ 8100 w 10000"/>
              <a:gd name="connsiteY25" fmla="*/ 6937 h 10115"/>
              <a:gd name="connsiteX26" fmla="*/ 8287 w 10000"/>
              <a:gd name="connsiteY26" fmla="*/ 6786 h 10115"/>
              <a:gd name="connsiteX27" fmla="*/ 9766 w 10000"/>
              <a:gd name="connsiteY27" fmla="*/ 6786 h 10115"/>
              <a:gd name="connsiteX28" fmla="*/ 10000 w 10000"/>
              <a:gd name="connsiteY28" fmla="*/ 6552 h 10115"/>
              <a:gd name="connsiteX29" fmla="*/ 9938 w 10000"/>
              <a:gd name="connsiteY29" fmla="*/ 6330 h 10115"/>
              <a:gd name="connsiteX30" fmla="*/ 6900 w 10000"/>
              <a:gd name="connsiteY30" fmla="*/ 290 h 10115"/>
              <a:gd name="connsiteX31" fmla="*/ 6659 w 10000"/>
              <a:gd name="connsiteY31" fmla="*/ 115 h 10115"/>
              <a:gd name="connsiteX32" fmla="*/ 3248 w 10000"/>
              <a:gd name="connsiteY32" fmla="*/ 115 h 10115"/>
              <a:gd name="connsiteX33" fmla="*/ 2998 w 10000"/>
              <a:gd name="connsiteY33" fmla="*/ 290 h 10115"/>
              <a:gd name="connsiteX34" fmla="*/ 62 w 10000"/>
              <a:gd name="connsiteY34" fmla="*/ 6330 h 10115"/>
              <a:gd name="connsiteX35" fmla="*/ 0 w 10000"/>
              <a:gd name="connsiteY35" fmla="*/ 6552 h 10115"/>
              <a:gd name="connsiteX36" fmla="*/ 234 w 10000"/>
              <a:gd name="connsiteY36" fmla="*/ 6786 h 10115"/>
              <a:gd name="connsiteX37" fmla="*/ 1713 w 10000"/>
              <a:gd name="connsiteY37" fmla="*/ 6786 h 10115"/>
              <a:gd name="connsiteX38" fmla="*/ 1900 w 10000"/>
              <a:gd name="connsiteY38" fmla="*/ 6937 h 10115"/>
              <a:gd name="connsiteX39" fmla="*/ 1838 w 10000"/>
              <a:gd name="connsiteY39" fmla="*/ 7136 h 10115"/>
              <a:gd name="connsiteX40" fmla="*/ 600 w 10000"/>
              <a:gd name="connsiteY40" fmla="*/ 9659 h 10115"/>
              <a:gd name="connsiteX41" fmla="*/ 545 w 10000"/>
              <a:gd name="connsiteY41" fmla="*/ 9881 h 10115"/>
              <a:gd name="connsiteX42" fmla="*/ 787 w 10000"/>
              <a:gd name="connsiteY42" fmla="*/ 10115 h 10115"/>
              <a:gd name="connsiteX0" fmla="*/ 787 w 10000"/>
              <a:gd name="connsiteY0" fmla="*/ 10130 h 10130"/>
              <a:gd name="connsiteX1" fmla="*/ 2897 w 10000"/>
              <a:gd name="connsiteY1" fmla="*/ 10130 h 10130"/>
              <a:gd name="connsiteX2" fmla="*/ 3154 w 10000"/>
              <a:gd name="connsiteY2" fmla="*/ 9943 h 10130"/>
              <a:gd name="connsiteX3" fmla="*/ 4525 w 10000"/>
              <a:gd name="connsiteY3" fmla="*/ 7151 h 10130"/>
              <a:gd name="connsiteX4" fmla="*/ 4579 w 10000"/>
              <a:gd name="connsiteY4" fmla="*/ 6952 h 10130"/>
              <a:gd name="connsiteX5" fmla="*/ 4400 w 10000"/>
              <a:gd name="connsiteY5" fmla="*/ 6801 h 10130"/>
              <a:gd name="connsiteX6" fmla="*/ 3614 w 10000"/>
              <a:gd name="connsiteY6" fmla="*/ 6801 h 10130"/>
              <a:gd name="connsiteX7" fmla="*/ 3419 w 10000"/>
              <a:gd name="connsiteY7" fmla="*/ 6602 h 10130"/>
              <a:gd name="connsiteX8" fmla="*/ 3474 w 10000"/>
              <a:gd name="connsiteY8" fmla="*/ 6392 h 10130"/>
              <a:gd name="connsiteX9" fmla="*/ 4735 w 10000"/>
              <a:gd name="connsiteY9" fmla="*/ 3868 h 10130"/>
              <a:gd name="connsiteX10" fmla="*/ 4790 w 10000"/>
              <a:gd name="connsiteY10" fmla="*/ 3670 h 10130"/>
              <a:gd name="connsiteX11" fmla="*/ 4603 w 10000"/>
              <a:gd name="connsiteY11" fmla="*/ 3471 h 10130"/>
              <a:gd name="connsiteX12" fmla="*/ 3668 w 10000"/>
              <a:gd name="connsiteY12" fmla="*/ 3471 h 10130"/>
              <a:gd name="connsiteX13" fmla="*/ 3474 w 10000"/>
              <a:gd name="connsiteY13" fmla="*/ 3284 h 10130"/>
              <a:gd name="connsiteX14" fmla="*/ 3536 w 10000"/>
              <a:gd name="connsiteY14" fmla="*/ 3062 h 10130"/>
              <a:gd name="connsiteX15" fmla="*/ 4751 w 10000"/>
              <a:gd name="connsiteY15" fmla="*/ 632 h 10130"/>
              <a:gd name="connsiteX16" fmla="*/ 5000 w 10000"/>
              <a:gd name="connsiteY16" fmla="*/ 469 h 10130"/>
              <a:gd name="connsiteX17" fmla="*/ 5475 w 10000"/>
              <a:gd name="connsiteY17" fmla="*/ 7151 h 10130"/>
              <a:gd name="connsiteX18" fmla="*/ 6846 w 10000"/>
              <a:gd name="connsiteY18" fmla="*/ 9943 h 10130"/>
              <a:gd name="connsiteX19" fmla="*/ 7103 w 10000"/>
              <a:gd name="connsiteY19" fmla="*/ 10130 h 10130"/>
              <a:gd name="connsiteX20" fmla="*/ 9213 w 10000"/>
              <a:gd name="connsiteY20" fmla="*/ 10130 h 10130"/>
              <a:gd name="connsiteX21" fmla="*/ 9455 w 10000"/>
              <a:gd name="connsiteY21" fmla="*/ 9896 h 10130"/>
              <a:gd name="connsiteX22" fmla="*/ 9400 w 10000"/>
              <a:gd name="connsiteY22" fmla="*/ 9674 h 10130"/>
              <a:gd name="connsiteX23" fmla="*/ 8162 w 10000"/>
              <a:gd name="connsiteY23" fmla="*/ 7151 h 10130"/>
              <a:gd name="connsiteX24" fmla="*/ 8100 w 10000"/>
              <a:gd name="connsiteY24" fmla="*/ 6952 h 10130"/>
              <a:gd name="connsiteX25" fmla="*/ 8287 w 10000"/>
              <a:gd name="connsiteY25" fmla="*/ 6801 h 10130"/>
              <a:gd name="connsiteX26" fmla="*/ 9766 w 10000"/>
              <a:gd name="connsiteY26" fmla="*/ 6801 h 10130"/>
              <a:gd name="connsiteX27" fmla="*/ 10000 w 10000"/>
              <a:gd name="connsiteY27" fmla="*/ 6567 h 10130"/>
              <a:gd name="connsiteX28" fmla="*/ 9938 w 10000"/>
              <a:gd name="connsiteY28" fmla="*/ 6345 h 10130"/>
              <a:gd name="connsiteX29" fmla="*/ 6900 w 10000"/>
              <a:gd name="connsiteY29" fmla="*/ 305 h 10130"/>
              <a:gd name="connsiteX30" fmla="*/ 6659 w 10000"/>
              <a:gd name="connsiteY30" fmla="*/ 130 h 10130"/>
              <a:gd name="connsiteX31" fmla="*/ 3248 w 10000"/>
              <a:gd name="connsiteY31" fmla="*/ 130 h 10130"/>
              <a:gd name="connsiteX32" fmla="*/ 2998 w 10000"/>
              <a:gd name="connsiteY32" fmla="*/ 305 h 10130"/>
              <a:gd name="connsiteX33" fmla="*/ 62 w 10000"/>
              <a:gd name="connsiteY33" fmla="*/ 6345 h 10130"/>
              <a:gd name="connsiteX34" fmla="*/ 0 w 10000"/>
              <a:gd name="connsiteY34" fmla="*/ 6567 h 10130"/>
              <a:gd name="connsiteX35" fmla="*/ 234 w 10000"/>
              <a:gd name="connsiteY35" fmla="*/ 6801 h 10130"/>
              <a:gd name="connsiteX36" fmla="*/ 1713 w 10000"/>
              <a:gd name="connsiteY36" fmla="*/ 6801 h 10130"/>
              <a:gd name="connsiteX37" fmla="*/ 1900 w 10000"/>
              <a:gd name="connsiteY37" fmla="*/ 6952 h 10130"/>
              <a:gd name="connsiteX38" fmla="*/ 1838 w 10000"/>
              <a:gd name="connsiteY38" fmla="*/ 7151 h 10130"/>
              <a:gd name="connsiteX39" fmla="*/ 600 w 10000"/>
              <a:gd name="connsiteY39" fmla="*/ 9674 h 10130"/>
              <a:gd name="connsiteX40" fmla="*/ 545 w 10000"/>
              <a:gd name="connsiteY40" fmla="*/ 9896 h 10130"/>
              <a:gd name="connsiteX41" fmla="*/ 787 w 10000"/>
              <a:gd name="connsiteY41" fmla="*/ 10130 h 10130"/>
              <a:gd name="connsiteX0" fmla="*/ 787 w 10000"/>
              <a:gd name="connsiteY0" fmla="*/ 10337 h 10917"/>
              <a:gd name="connsiteX1" fmla="*/ 2897 w 10000"/>
              <a:gd name="connsiteY1" fmla="*/ 10337 h 10917"/>
              <a:gd name="connsiteX2" fmla="*/ 3154 w 10000"/>
              <a:gd name="connsiteY2" fmla="*/ 10150 h 10917"/>
              <a:gd name="connsiteX3" fmla="*/ 4525 w 10000"/>
              <a:gd name="connsiteY3" fmla="*/ 7358 h 10917"/>
              <a:gd name="connsiteX4" fmla="*/ 4579 w 10000"/>
              <a:gd name="connsiteY4" fmla="*/ 7159 h 10917"/>
              <a:gd name="connsiteX5" fmla="*/ 4400 w 10000"/>
              <a:gd name="connsiteY5" fmla="*/ 7008 h 10917"/>
              <a:gd name="connsiteX6" fmla="*/ 3614 w 10000"/>
              <a:gd name="connsiteY6" fmla="*/ 7008 h 10917"/>
              <a:gd name="connsiteX7" fmla="*/ 3419 w 10000"/>
              <a:gd name="connsiteY7" fmla="*/ 6809 h 10917"/>
              <a:gd name="connsiteX8" fmla="*/ 3474 w 10000"/>
              <a:gd name="connsiteY8" fmla="*/ 6599 h 10917"/>
              <a:gd name="connsiteX9" fmla="*/ 4735 w 10000"/>
              <a:gd name="connsiteY9" fmla="*/ 4075 h 10917"/>
              <a:gd name="connsiteX10" fmla="*/ 4790 w 10000"/>
              <a:gd name="connsiteY10" fmla="*/ 3877 h 10917"/>
              <a:gd name="connsiteX11" fmla="*/ 4603 w 10000"/>
              <a:gd name="connsiteY11" fmla="*/ 3678 h 10917"/>
              <a:gd name="connsiteX12" fmla="*/ 3668 w 10000"/>
              <a:gd name="connsiteY12" fmla="*/ 3678 h 10917"/>
              <a:gd name="connsiteX13" fmla="*/ 3474 w 10000"/>
              <a:gd name="connsiteY13" fmla="*/ 3491 h 10917"/>
              <a:gd name="connsiteX14" fmla="*/ 3536 w 10000"/>
              <a:gd name="connsiteY14" fmla="*/ 3269 h 10917"/>
              <a:gd name="connsiteX15" fmla="*/ 4751 w 10000"/>
              <a:gd name="connsiteY15" fmla="*/ 839 h 10917"/>
              <a:gd name="connsiteX16" fmla="*/ 5000 w 10000"/>
              <a:gd name="connsiteY16" fmla="*/ 676 h 10917"/>
              <a:gd name="connsiteX17" fmla="*/ 6846 w 10000"/>
              <a:gd name="connsiteY17" fmla="*/ 10150 h 10917"/>
              <a:gd name="connsiteX18" fmla="*/ 7103 w 10000"/>
              <a:gd name="connsiteY18" fmla="*/ 10337 h 10917"/>
              <a:gd name="connsiteX19" fmla="*/ 9213 w 10000"/>
              <a:gd name="connsiteY19" fmla="*/ 10337 h 10917"/>
              <a:gd name="connsiteX20" fmla="*/ 9455 w 10000"/>
              <a:gd name="connsiteY20" fmla="*/ 10103 h 10917"/>
              <a:gd name="connsiteX21" fmla="*/ 9400 w 10000"/>
              <a:gd name="connsiteY21" fmla="*/ 9881 h 10917"/>
              <a:gd name="connsiteX22" fmla="*/ 8162 w 10000"/>
              <a:gd name="connsiteY22" fmla="*/ 7358 h 10917"/>
              <a:gd name="connsiteX23" fmla="*/ 8100 w 10000"/>
              <a:gd name="connsiteY23" fmla="*/ 7159 h 10917"/>
              <a:gd name="connsiteX24" fmla="*/ 8287 w 10000"/>
              <a:gd name="connsiteY24" fmla="*/ 7008 h 10917"/>
              <a:gd name="connsiteX25" fmla="*/ 9766 w 10000"/>
              <a:gd name="connsiteY25" fmla="*/ 7008 h 10917"/>
              <a:gd name="connsiteX26" fmla="*/ 10000 w 10000"/>
              <a:gd name="connsiteY26" fmla="*/ 6774 h 10917"/>
              <a:gd name="connsiteX27" fmla="*/ 9938 w 10000"/>
              <a:gd name="connsiteY27" fmla="*/ 6552 h 10917"/>
              <a:gd name="connsiteX28" fmla="*/ 6900 w 10000"/>
              <a:gd name="connsiteY28" fmla="*/ 512 h 10917"/>
              <a:gd name="connsiteX29" fmla="*/ 6659 w 10000"/>
              <a:gd name="connsiteY29" fmla="*/ 337 h 10917"/>
              <a:gd name="connsiteX30" fmla="*/ 3248 w 10000"/>
              <a:gd name="connsiteY30" fmla="*/ 337 h 10917"/>
              <a:gd name="connsiteX31" fmla="*/ 2998 w 10000"/>
              <a:gd name="connsiteY31" fmla="*/ 512 h 10917"/>
              <a:gd name="connsiteX32" fmla="*/ 62 w 10000"/>
              <a:gd name="connsiteY32" fmla="*/ 6552 h 10917"/>
              <a:gd name="connsiteX33" fmla="*/ 0 w 10000"/>
              <a:gd name="connsiteY33" fmla="*/ 6774 h 10917"/>
              <a:gd name="connsiteX34" fmla="*/ 234 w 10000"/>
              <a:gd name="connsiteY34" fmla="*/ 7008 h 10917"/>
              <a:gd name="connsiteX35" fmla="*/ 1713 w 10000"/>
              <a:gd name="connsiteY35" fmla="*/ 7008 h 10917"/>
              <a:gd name="connsiteX36" fmla="*/ 1900 w 10000"/>
              <a:gd name="connsiteY36" fmla="*/ 7159 h 10917"/>
              <a:gd name="connsiteX37" fmla="*/ 1838 w 10000"/>
              <a:gd name="connsiteY37" fmla="*/ 7358 h 10917"/>
              <a:gd name="connsiteX38" fmla="*/ 600 w 10000"/>
              <a:gd name="connsiteY38" fmla="*/ 9881 h 10917"/>
              <a:gd name="connsiteX39" fmla="*/ 545 w 10000"/>
              <a:gd name="connsiteY39" fmla="*/ 10103 h 10917"/>
              <a:gd name="connsiteX40" fmla="*/ 787 w 10000"/>
              <a:gd name="connsiteY40" fmla="*/ 10337 h 10917"/>
              <a:gd name="connsiteX0" fmla="*/ 787 w 10000"/>
              <a:gd name="connsiteY0" fmla="*/ 10351 h 11066"/>
              <a:gd name="connsiteX1" fmla="*/ 2897 w 10000"/>
              <a:gd name="connsiteY1" fmla="*/ 10351 h 11066"/>
              <a:gd name="connsiteX2" fmla="*/ 3154 w 10000"/>
              <a:gd name="connsiteY2" fmla="*/ 10164 h 11066"/>
              <a:gd name="connsiteX3" fmla="*/ 4525 w 10000"/>
              <a:gd name="connsiteY3" fmla="*/ 7372 h 11066"/>
              <a:gd name="connsiteX4" fmla="*/ 4579 w 10000"/>
              <a:gd name="connsiteY4" fmla="*/ 7173 h 11066"/>
              <a:gd name="connsiteX5" fmla="*/ 4400 w 10000"/>
              <a:gd name="connsiteY5" fmla="*/ 7022 h 11066"/>
              <a:gd name="connsiteX6" fmla="*/ 3614 w 10000"/>
              <a:gd name="connsiteY6" fmla="*/ 7022 h 11066"/>
              <a:gd name="connsiteX7" fmla="*/ 3419 w 10000"/>
              <a:gd name="connsiteY7" fmla="*/ 6823 h 11066"/>
              <a:gd name="connsiteX8" fmla="*/ 3474 w 10000"/>
              <a:gd name="connsiteY8" fmla="*/ 6613 h 11066"/>
              <a:gd name="connsiteX9" fmla="*/ 4735 w 10000"/>
              <a:gd name="connsiteY9" fmla="*/ 4089 h 11066"/>
              <a:gd name="connsiteX10" fmla="*/ 4790 w 10000"/>
              <a:gd name="connsiteY10" fmla="*/ 3891 h 11066"/>
              <a:gd name="connsiteX11" fmla="*/ 4603 w 10000"/>
              <a:gd name="connsiteY11" fmla="*/ 3692 h 11066"/>
              <a:gd name="connsiteX12" fmla="*/ 3668 w 10000"/>
              <a:gd name="connsiteY12" fmla="*/ 3692 h 11066"/>
              <a:gd name="connsiteX13" fmla="*/ 3474 w 10000"/>
              <a:gd name="connsiteY13" fmla="*/ 3505 h 11066"/>
              <a:gd name="connsiteX14" fmla="*/ 3536 w 10000"/>
              <a:gd name="connsiteY14" fmla="*/ 3283 h 11066"/>
              <a:gd name="connsiteX15" fmla="*/ 4751 w 10000"/>
              <a:gd name="connsiteY15" fmla="*/ 853 h 11066"/>
              <a:gd name="connsiteX16" fmla="*/ 5000 w 10000"/>
              <a:gd name="connsiteY16" fmla="*/ 690 h 11066"/>
              <a:gd name="connsiteX17" fmla="*/ 7103 w 10000"/>
              <a:gd name="connsiteY17" fmla="*/ 10351 h 11066"/>
              <a:gd name="connsiteX18" fmla="*/ 9213 w 10000"/>
              <a:gd name="connsiteY18" fmla="*/ 10351 h 11066"/>
              <a:gd name="connsiteX19" fmla="*/ 9455 w 10000"/>
              <a:gd name="connsiteY19" fmla="*/ 10117 h 11066"/>
              <a:gd name="connsiteX20" fmla="*/ 9400 w 10000"/>
              <a:gd name="connsiteY20" fmla="*/ 9895 h 11066"/>
              <a:gd name="connsiteX21" fmla="*/ 8162 w 10000"/>
              <a:gd name="connsiteY21" fmla="*/ 7372 h 11066"/>
              <a:gd name="connsiteX22" fmla="*/ 8100 w 10000"/>
              <a:gd name="connsiteY22" fmla="*/ 7173 h 11066"/>
              <a:gd name="connsiteX23" fmla="*/ 8287 w 10000"/>
              <a:gd name="connsiteY23" fmla="*/ 7022 h 11066"/>
              <a:gd name="connsiteX24" fmla="*/ 9766 w 10000"/>
              <a:gd name="connsiteY24" fmla="*/ 7022 h 11066"/>
              <a:gd name="connsiteX25" fmla="*/ 10000 w 10000"/>
              <a:gd name="connsiteY25" fmla="*/ 6788 h 11066"/>
              <a:gd name="connsiteX26" fmla="*/ 9938 w 10000"/>
              <a:gd name="connsiteY26" fmla="*/ 6566 h 11066"/>
              <a:gd name="connsiteX27" fmla="*/ 6900 w 10000"/>
              <a:gd name="connsiteY27" fmla="*/ 526 h 11066"/>
              <a:gd name="connsiteX28" fmla="*/ 6659 w 10000"/>
              <a:gd name="connsiteY28" fmla="*/ 351 h 11066"/>
              <a:gd name="connsiteX29" fmla="*/ 3248 w 10000"/>
              <a:gd name="connsiteY29" fmla="*/ 351 h 11066"/>
              <a:gd name="connsiteX30" fmla="*/ 2998 w 10000"/>
              <a:gd name="connsiteY30" fmla="*/ 526 h 11066"/>
              <a:gd name="connsiteX31" fmla="*/ 62 w 10000"/>
              <a:gd name="connsiteY31" fmla="*/ 6566 h 11066"/>
              <a:gd name="connsiteX32" fmla="*/ 0 w 10000"/>
              <a:gd name="connsiteY32" fmla="*/ 6788 h 11066"/>
              <a:gd name="connsiteX33" fmla="*/ 234 w 10000"/>
              <a:gd name="connsiteY33" fmla="*/ 7022 h 11066"/>
              <a:gd name="connsiteX34" fmla="*/ 1713 w 10000"/>
              <a:gd name="connsiteY34" fmla="*/ 7022 h 11066"/>
              <a:gd name="connsiteX35" fmla="*/ 1900 w 10000"/>
              <a:gd name="connsiteY35" fmla="*/ 7173 h 11066"/>
              <a:gd name="connsiteX36" fmla="*/ 1838 w 10000"/>
              <a:gd name="connsiteY36" fmla="*/ 7372 h 11066"/>
              <a:gd name="connsiteX37" fmla="*/ 600 w 10000"/>
              <a:gd name="connsiteY37" fmla="*/ 9895 h 11066"/>
              <a:gd name="connsiteX38" fmla="*/ 545 w 10000"/>
              <a:gd name="connsiteY38" fmla="*/ 10117 h 11066"/>
              <a:gd name="connsiteX39" fmla="*/ 787 w 10000"/>
              <a:gd name="connsiteY39" fmla="*/ 10351 h 11066"/>
              <a:gd name="connsiteX0" fmla="*/ 787 w 10000"/>
              <a:gd name="connsiteY0" fmla="*/ 10288 h 10422"/>
              <a:gd name="connsiteX1" fmla="*/ 2897 w 10000"/>
              <a:gd name="connsiteY1" fmla="*/ 10288 h 10422"/>
              <a:gd name="connsiteX2" fmla="*/ 3154 w 10000"/>
              <a:gd name="connsiteY2" fmla="*/ 10101 h 10422"/>
              <a:gd name="connsiteX3" fmla="*/ 4525 w 10000"/>
              <a:gd name="connsiteY3" fmla="*/ 7309 h 10422"/>
              <a:gd name="connsiteX4" fmla="*/ 4579 w 10000"/>
              <a:gd name="connsiteY4" fmla="*/ 7110 h 10422"/>
              <a:gd name="connsiteX5" fmla="*/ 4400 w 10000"/>
              <a:gd name="connsiteY5" fmla="*/ 6959 h 10422"/>
              <a:gd name="connsiteX6" fmla="*/ 3614 w 10000"/>
              <a:gd name="connsiteY6" fmla="*/ 6959 h 10422"/>
              <a:gd name="connsiteX7" fmla="*/ 3419 w 10000"/>
              <a:gd name="connsiteY7" fmla="*/ 6760 h 10422"/>
              <a:gd name="connsiteX8" fmla="*/ 3474 w 10000"/>
              <a:gd name="connsiteY8" fmla="*/ 6550 h 10422"/>
              <a:gd name="connsiteX9" fmla="*/ 4735 w 10000"/>
              <a:gd name="connsiteY9" fmla="*/ 4026 h 10422"/>
              <a:gd name="connsiteX10" fmla="*/ 4790 w 10000"/>
              <a:gd name="connsiteY10" fmla="*/ 3828 h 10422"/>
              <a:gd name="connsiteX11" fmla="*/ 4603 w 10000"/>
              <a:gd name="connsiteY11" fmla="*/ 3629 h 10422"/>
              <a:gd name="connsiteX12" fmla="*/ 3668 w 10000"/>
              <a:gd name="connsiteY12" fmla="*/ 3629 h 10422"/>
              <a:gd name="connsiteX13" fmla="*/ 3474 w 10000"/>
              <a:gd name="connsiteY13" fmla="*/ 3442 h 10422"/>
              <a:gd name="connsiteX14" fmla="*/ 3536 w 10000"/>
              <a:gd name="connsiteY14" fmla="*/ 3220 h 10422"/>
              <a:gd name="connsiteX15" fmla="*/ 4751 w 10000"/>
              <a:gd name="connsiteY15" fmla="*/ 790 h 10422"/>
              <a:gd name="connsiteX16" fmla="*/ 5000 w 10000"/>
              <a:gd name="connsiteY16" fmla="*/ 627 h 10422"/>
              <a:gd name="connsiteX17" fmla="*/ 4924 w 10000"/>
              <a:gd name="connsiteY17" fmla="*/ 9427 h 10422"/>
              <a:gd name="connsiteX18" fmla="*/ 9213 w 10000"/>
              <a:gd name="connsiteY18" fmla="*/ 10288 h 10422"/>
              <a:gd name="connsiteX19" fmla="*/ 9455 w 10000"/>
              <a:gd name="connsiteY19" fmla="*/ 10054 h 10422"/>
              <a:gd name="connsiteX20" fmla="*/ 9400 w 10000"/>
              <a:gd name="connsiteY20" fmla="*/ 9832 h 10422"/>
              <a:gd name="connsiteX21" fmla="*/ 8162 w 10000"/>
              <a:gd name="connsiteY21" fmla="*/ 7309 h 10422"/>
              <a:gd name="connsiteX22" fmla="*/ 8100 w 10000"/>
              <a:gd name="connsiteY22" fmla="*/ 7110 h 10422"/>
              <a:gd name="connsiteX23" fmla="*/ 8287 w 10000"/>
              <a:gd name="connsiteY23" fmla="*/ 6959 h 10422"/>
              <a:gd name="connsiteX24" fmla="*/ 9766 w 10000"/>
              <a:gd name="connsiteY24" fmla="*/ 6959 h 10422"/>
              <a:gd name="connsiteX25" fmla="*/ 10000 w 10000"/>
              <a:gd name="connsiteY25" fmla="*/ 6725 h 10422"/>
              <a:gd name="connsiteX26" fmla="*/ 9938 w 10000"/>
              <a:gd name="connsiteY26" fmla="*/ 6503 h 10422"/>
              <a:gd name="connsiteX27" fmla="*/ 6900 w 10000"/>
              <a:gd name="connsiteY27" fmla="*/ 463 h 10422"/>
              <a:gd name="connsiteX28" fmla="*/ 6659 w 10000"/>
              <a:gd name="connsiteY28" fmla="*/ 288 h 10422"/>
              <a:gd name="connsiteX29" fmla="*/ 3248 w 10000"/>
              <a:gd name="connsiteY29" fmla="*/ 288 h 10422"/>
              <a:gd name="connsiteX30" fmla="*/ 2998 w 10000"/>
              <a:gd name="connsiteY30" fmla="*/ 463 h 10422"/>
              <a:gd name="connsiteX31" fmla="*/ 62 w 10000"/>
              <a:gd name="connsiteY31" fmla="*/ 6503 h 10422"/>
              <a:gd name="connsiteX32" fmla="*/ 0 w 10000"/>
              <a:gd name="connsiteY32" fmla="*/ 6725 h 10422"/>
              <a:gd name="connsiteX33" fmla="*/ 234 w 10000"/>
              <a:gd name="connsiteY33" fmla="*/ 6959 h 10422"/>
              <a:gd name="connsiteX34" fmla="*/ 1713 w 10000"/>
              <a:gd name="connsiteY34" fmla="*/ 6959 h 10422"/>
              <a:gd name="connsiteX35" fmla="*/ 1900 w 10000"/>
              <a:gd name="connsiteY35" fmla="*/ 7110 h 10422"/>
              <a:gd name="connsiteX36" fmla="*/ 1838 w 10000"/>
              <a:gd name="connsiteY36" fmla="*/ 7309 h 10422"/>
              <a:gd name="connsiteX37" fmla="*/ 600 w 10000"/>
              <a:gd name="connsiteY37" fmla="*/ 9832 h 10422"/>
              <a:gd name="connsiteX38" fmla="*/ 545 w 10000"/>
              <a:gd name="connsiteY38" fmla="*/ 10054 h 10422"/>
              <a:gd name="connsiteX39" fmla="*/ 787 w 10000"/>
              <a:gd name="connsiteY39" fmla="*/ 10288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000" h="10422">
                <a:moveTo>
                  <a:pt x="787" y="10288"/>
                </a:moveTo>
                <a:lnTo>
                  <a:pt x="2897" y="10288"/>
                </a:lnTo>
                <a:cubicBezTo>
                  <a:pt x="3022" y="10288"/>
                  <a:pt x="3084" y="10230"/>
                  <a:pt x="3154" y="10101"/>
                </a:cubicBezTo>
                <a:lnTo>
                  <a:pt x="4525" y="7309"/>
                </a:lnTo>
                <a:cubicBezTo>
                  <a:pt x="4548" y="7251"/>
                  <a:pt x="4579" y="7181"/>
                  <a:pt x="4579" y="7110"/>
                </a:cubicBezTo>
                <a:cubicBezTo>
                  <a:pt x="4579" y="7017"/>
                  <a:pt x="4509" y="6959"/>
                  <a:pt x="4400" y="6959"/>
                </a:cubicBezTo>
                <a:lnTo>
                  <a:pt x="3614" y="6959"/>
                </a:lnTo>
                <a:cubicBezTo>
                  <a:pt x="3489" y="6959"/>
                  <a:pt x="3419" y="6865"/>
                  <a:pt x="3419" y="6760"/>
                </a:cubicBezTo>
                <a:cubicBezTo>
                  <a:pt x="3419" y="6678"/>
                  <a:pt x="3450" y="6608"/>
                  <a:pt x="3474" y="6550"/>
                </a:cubicBezTo>
                <a:lnTo>
                  <a:pt x="4735" y="4026"/>
                </a:lnTo>
                <a:cubicBezTo>
                  <a:pt x="4759" y="3968"/>
                  <a:pt x="4790" y="3898"/>
                  <a:pt x="4790" y="3828"/>
                </a:cubicBezTo>
                <a:cubicBezTo>
                  <a:pt x="4790" y="3711"/>
                  <a:pt x="4727" y="3629"/>
                  <a:pt x="4603" y="3629"/>
                </a:cubicBezTo>
                <a:lnTo>
                  <a:pt x="3668" y="3629"/>
                </a:lnTo>
                <a:cubicBezTo>
                  <a:pt x="3544" y="3629"/>
                  <a:pt x="3474" y="3547"/>
                  <a:pt x="3474" y="3442"/>
                </a:cubicBezTo>
                <a:cubicBezTo>
                  <a:pt x="3474" y="3372"/>
                  <a:pt x="3505" y="3279"/>
                  <a:pt x="3536" y="3220"/>
                </a:cubicBezTo>
                <a:lnTo>
                  <a:pt x="4751" y="790"/>
                </a:lnTo>
                <a:cubicBezTo>
                  <a:pt x="4821" y="662"/>
                  <a:pt x="4971" y="-812"/>
                  <a:pt x="5000" y="627"/>
                </a:cubicBezTo>
                <a:cubicBezTo>
                  <a:pt x="5029" y="2066"/>
                  <a:pt x="4222" y="7817"/>
                  <a:pt x="4924" y="9427"/>
                </a:cubicBezTo>
                <a:cubicBezTo>
                  <a:pt x="5626" y="11037"/>
                  <a:pt x="8458" y="10184"/>
                  <a:pt x="9213" y="10288"/>
                </a:cubicBezTo>
                <a:cubicBezTo>
                  <a:pt x="9968" y="10392"/>
                  <a:pt x="9455" y="10206"/>
                  <a:pt x="9455" y="10054"/>
                </a:cubicBezTo>
                <a:cubicBezTo>
                  <a:pt x="9455" y="9973"/>
                  <a:pt x="9424" y="9891"/>
                  <a:pt x="9400" y="9832"/>
                </a:cubicBezTo>
                <a:lnTo>
                  <a:pt x="8162" y="7309"/>
                </a:lnTo>
                <a:cubicBezTo>
                  <a:pt x="8131" y="7251"/>
                  <a:pt x="8100" y="7181"/>
                  <a:pt x="8100" y="7110"/>
                </a:cubicBezTo>
                <a:cubicBezTo>
                  <a:pt x="8100" y="7017"/>
                  <a:pt x="8170" y="6959"/>
                  <a:pt x="8287" y="6959"/>
                </a:cubicBezTo>
                <a:lnTo>
                  <a:pt x="9766" y="6959"/>
                </a:lnTo>
                <a:cubicBezTo>
                  <a:pt x="9922" y="6959"/>
                  <a:pt x="10000" y="6865"/>
                  <a:pt x="10000" y="6725"/>
                </a:cubicBezTo>
                <a:cubicBezTo>
                  <a:pt x="10000" y="6643"/>
                  <a:pt x="9969" y="6550"/>
                  <a:pt x="9938" y="6503"/>
                </a:cubicBezTo>
                <a:lnTo>
                  <a:pt x="6900" y="463"/>
                </a:lnTo>
                <a:cubicBezTo>
                  <a:pt x="6846" y="346"/>
                  <a:pt x="6791" y="288"/>
                  <a:pt x="6659" y="288"/>
                </a:cubicBezTo>
                <a:lnTo>
                  <a:pt x="3248" y="288"/>
                </a:lnTo>
                <a:cubicBezTo>
                  <a:pt x="3162" y="288"/>
                  <a:pt x="3069" y="323"/>
                  <a:pt x="2998" y="463"/>
                </a:cubicBezTo>
                <a:lnTo>
                  <a:pt x="62" y="6503"/>
                </a:lnTo>
                <a:cubicBezTo>
                  <a:pt x="23" y="6585"/>
                  <a:pt x="0" y="6655"/>
                  <a:pt x="0" y="6725"/>
                </a:cubicBezTo>
                <a:cubicBezTo>
                  <a:pt x="0" y="6865"/>
                  <a:pt x="78" y="6959"/>
                  <a:pt x="234" y="6959"/>
                </a:cubicBezTo>
                <a:lnTo>
                  <a:pt x="1713" y="6959"/>
                </a:lnTo>
                <a:cubicBezTo>
                  <a:pt x="1830" y="6959"/>
                  <a:pt x="1900" y="7017"/>
                  <a:pt x="1900" y="7110"/>
                </a:cubicBezTo>
                <a:cubicBezTo>
                  <a:pt x="1900" y="7181"/>
                  <a:pt x="1869" y="7251"/>
                  <a:pt x="1838" y="7309"/>
                </a:cubicBezTo>
                <a:lnTo>
                  <a:pt x="600" y="9832"/>
                </a:lnTo>
                <a:cubicBezTo>
                  <a:pt x="576" y="9891"/>
                  <a:pt x="545" y="9973"/>
                  <a:pt x="545" y="10054"/>
                </a:cubicBezTo>
                <a:cubicBezTo>
                  <a:pt x="545" y="10206"/>
                  <a:pt x="631" y="10288"/>
                  <a:pt x="787" y="10288"/>
                </a:cubicBezTo>
              </a:path>
            </a:pathLst>
          </a:custGeom>
          <a:noFill/>
          <a:ln>
            <a:solidFill>
              <a:srgbClr val="A6DAD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992FD2F8-50B1-EA01-43F7-368969D0DA21}"/>
              </a:ext>
            </a:extLst>
          </p:cNvPr>
          <p:cNvSpPr>
            <a:spLocks/>
          </p:cNvSpPr>
          <p:nvPr/>
        </p:nvSpPr>
        <p:spPr bwMode="auto">
          <a:xfrm>
            <a:off x="11227506" y="596765"/>
            <a:ext cx="13135042" cy="9142954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5397 w 10000"/>
              <a:gd name="connsiteY20" fmla="*/ 3341 h 10000"/>
              <a:gd name="connsiteX21" fmla="*/ 5210 w 10000"/>
              <a:gd name="connsiteY21" fmla="*/ 3540 h 10000"/>
              <a:gd name="connsiteX22" fmla="*/ 5265 w 10000"/>
              <a:gd name="connsiteY22" fmla="*/ 3738 h 10000"/>
              <a:gd name="connsiteX23" fmla="*/ 6526 w 10000"/>
              <a:gd name="connsiteY23" fmla="*/ 6262 h 10000"/>
              <a:gd name="connsiteX24" fmla="*/ 6581 w 10000"/>
              <a:gd name="connsiteY24" fmla="*/ 6472 h 10000"/>
              <a:gd name="connsiteX25" fmla="*/ 6386 w 10000"/>
              <a:gd name="connsiteY25" fmla="*/ 6671 h 10000"/>
              <a:gd name="connsiteX26" fmla="*/ 5600 w 10000"/>
              <a:gd name="connsiteY26" fmla="*/ 6671 h 10000"/>
              <a:gd name="connsiteX27" fmla="*/ 5421 w 10000"/>
              <a:gd name="connsiteY27" fmla="*/ 6822 h 10000"/>
              <a:gd name="connsiteX28" fmla="*/ 5475 w 10000"/>
              <a:gd name="connsiteY28" fmla="*/ 7021 h 10000"/>
              <a:gd name="connsiteX29" fmla="*/ 6846 w 10000"/>
              <a:gd name="connsiteY29" fmla="*/ 9813 h 10000"/>
              <a:gd name="connsiteX30" fmla="*/ 7103 w 10000"/>
              <a:gd name="connsiteY30" fmla="*/ 10000 h 10000"/>
              <a:gd name="connsiteX31" fmla="*/ 9213 w 10000"/>
              <a:gd name="connsiteY31" fmla="*/ 10000 h 10000"/>
              <a:gd name="connsiteX32" fmla="*/ 9455 w 10000"/>
              <a:gd name="connsiteY32" fmla="*/ 9766 h 10000"/>
              <a:gd name="connsiteX33" fmla="*/ 9400 w 10000"/>
              <a:gd name="connsiteY33" fmla="*/ 9544 h 10000"/>
              <a:gd name="connsiteX34" fmla="*/ 8162 w 10000"/>
              <a:gd name="connsiteY34" fmla="*/ 7021 h 10000"/>
              <a:gd name="connsiteX35" fmla="*/ 8100 w 10000"/>
              <a:gd name="connsiteY35" fmla="*/ 6822 h 10000"/>
              <a:gd name="connsiteX36" fmla="*/ 8287 w 10000"/>
              <a:gd name="connsiteY36" fmla="*/ 6671 h 10000"/>
              <a:gd name="connsiteX37" fmla="*/ 9766 w 10000"/>
              <a:gd name="connsiteY37" fmla="*/ 6671 h 10000"/>
              <a:gd name="connsiteX38" fmla="*/ 10000 w 10000"/>
              <a:gd name="connsiteY38" fmla="*/ 6437 h 10000"/>
              <a:gd name="connsiteX39" fmla="*/ 9938 w 10000"/>
              <a:gd name="connsiteY39" fmla="*/ 6215 h 10000"/>
              <a:gd name="connsiteX40" fmla="*/ 6900 w 10000"/>
              <a:gd name="connsiteY40" fmla="*/ 175 h 10000"/>
              <a:gd name="connsiteX41" fmla="*/ 6659 w 10000"/>
              <a:gd name="connsiteY41" fmla="*/ 0 h 10000"/>
              <a:gd name="connsiteX42" fmla="*/ 3248 w 10000"/>
              <a:gd name="connsiteY42" fmla="*/ 0 h 10000"/>
              <a:gd name="connsiteX43" fmla="*/ 2998 w 10000"/>
              <a:gd name="connsiteY43" fmla="*/ 175 h 10000"/>
              <a:gd name="connsiteX44" fmla="*/ 62 w 10000"/>
              <a:gd name="connsiteY44" fmla="*/ 6215 h 10000"/>
              <a:gd name="connsiteX45" fmla="*/ 0 w 10000"/>
              <a:gd name="connsiteY45" fmla="*/ 6437 h 10000"/>
              <a:gd name="connsiteX46" fmla="*/ 234 w 10000"/>
              <a:gd name="connsiteY46" fmla="*/ 6671 h 10000"/>
              <a:gd name="connsiteX47" fmla="*/ 1713 w 10000"/>
              <a:gd name="connsiteY47" fmla="*/ 6671 h 10000"/>
              <a:gd name="connsiteX48" fmla="*/ 1900 w 10000"/>
              <a:gd name="connsiteY48" fmla="*/ 6822 h 10000"/>
              <a:gd name="connsiteX49" fmla="*/ 1838 w 10000"/>
              <a:gd name="connsiteY49" fmla="*/ 7021 h 10000"/>
              <a:gd name="connsiteX50" fmla="*/ 600 w 10000"/>
              <a:gd name="connsiteY50" fmla="*/ 9544 h 10000"/>
              <a:gd name="connsiteX51" fmla="*/ 545 w 10000"/>
              <a:gd name="connsiteY51" fmla="*/ 9766 h 10000"/>
              <a:gd name="connsiteX52" fmla="*/ 787 w 10000"/>
              <a:gd name="connsiteY52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5397 w 10000"/>
              <a:gd name="connsiteY19" fmla="*/ 3341 h 10000"/>
              <a:gd name="connsiteX20" fmla="*/ 5210 w 10000"/>
              <a:gd name="connsiteY20" fmla="*/ 3540 h 10000"/>
              <a:gd name="connsiteX21" fmla="*/ 5265 w 10000"/>
              <a:gd name="connsiteY21" fmla="*/ 3738 h 10000"/>
              <a:gd name="connsiteX22" fmla="*/ 6526 w 10000"/>
              <a:gd name="connsiteY22" fmla="*/ 6262 h 10000"/>
              <a:gd name="connsiteX23" fmla="*/ 6581 w 10000"/>
              <a:gd name="connsiteY23" fmla="*/ 6472 h 10000"/>
              <a:gd name="connsiteX24" fmla="*/ 6386 w 10000"/>
              <a:gd name="connsiteY24" fmla="*/ 6671 h 10000"/>
              <a:gd name="connsiteX25" fmla="*/ 5600 w 10000"/>
              <a:gd name="connsiteY25" fmla="*/ 6671 h 10000"/>
              <a:gd name="connsiteX26" fmla="*/ 5421 w 10000"/>
              <a:gd name="connsiteY26" fmla="*/ 6822 h 10000"/>
              <a:gd name="connsiteX27" fmla="*/ 5475 w 10000"/>
              <a:gd name="connsiteY27" fmla="*/ 7021 h 10000"/>
              <a:gd name="connsiteX28" fmla="*/ 6846 w 10000"/>
              <a:gd name="connsiteY28" fmla="*/ 9813 h 10000"/>
              <a:gd name="connsiteX29" fmla="*/ 7103 w 10000"/>
              <a:gd name="connsiteY29" fmla="*/ 10000 h 10000"/>
              <a:gd name="connsiteX30" fmla="*/ 9213 w 10000"/>
              <a:gd name="connsiteY30" fmla="*/ 10000 h 10000"/>
              <a:gd name="connsiteX31" fmla="*/ 9455 w 10000"/>
              <a:gd name="connsiteY31" fmla="*/ 9766 h 10000"/>
              <a:gd name="connsiteX32" fmla="*/ 9400 w 10000"/>
              <a:gd name="connsiteY32" fmla="*/ 9544 h 10000"/>
              <a:gd name="connsiteX33" fmla="*/ 8162 w 10000"/>
              <a:gd name="connsiteY33" fmla="*/ 7021 h 10000"/>
              <a:gd name="connsiteX34" fmla="*/ 8100 w 10000"/>
              <a:gd name="connsiteY34" fmla="*/ 6822 h 10000"/>
              <a:gd name="connsiteX35" fmla="*/ 8287 w 10000"/>
              <a:gd name="connsiteY35" fmla="*/ 6671 h 10000"/>
              <a:gd name="connsiteX36" fmla="*/ 9766 w 10000"/>
              <a:gd name="connsiteY36" fmla="*/ 6671 h 10000"/>
              <a:gd name="connsiteX37" fmla="*/ 10000 w 10000"/>
              <a:gd name="connsiteY37" fmla="*/ 6437 h 10000"/>
              <a:gd name="connsiteX38" fmla="*/ 9938 w 10000"/>
              <a:gd name="connsiteY38" fmla="*/ 6215 h 10000"/>
              <a:gd name="connsiteX39" fmla="*/ 6900 w 10000"/>
              <a:gd name="connsiteY39" fmla="*/ 175 h 10000"/>
              <a:gd name="connsiteX40" fmla="*/ 6659 w 10000"/>
              <a:gd name="connsiteY40" fmla="*/ 0 h 10000"/>
              <a:gd name="connsiteX41" fmla="*/ 3248 w 10000"/>
              <a:gd name="connsiteY41" fmla="*/ 0 h 10000"/>
              <a:gd name="connsiteX42" fmla="*/ 2998 w 10000"/>
              <a:gd name="connsiteY42" fmla="*/ 175 h 10000"/>
              <a:gd name="connsiteX43" fmla="*/ 62 w 10000"/>
              <a:gd name="connsiteY43" fmla="*/ 6215 h 10000"/>
              <a:gd name="connsiteX44" fmla="*/ 0 w 10000"/>
              <a:gd name="connsiteY44" fmla="*/ 6437 h 10000"/>
              <a:gd name="connsiteX45" fmla="*/ 234 w 10000"/>
              <a:gd name="connsiteY45" fmla="*/ 6671 h 10000"/>
              <a:gd name="connsiteX46" fmla="*/ 1713 w 10000"/>
              <a:gd name="connsiteY46" fmla="*/ 6671 h 10000"/>
              <a:gd name="connsiteX47" fmla="*/ 1900 w 10000"/>
              <a:gd name="connsiteY47" fmla="*/ 6822 h 10000"/>
              <a:gd name="connsiteX48" fmla="*/ 1838 w 10000"/>
              <a:gd name="connsiteY48" fmla="*/ 7021 h 10000"/>
              <a:gd name="connsiteX49" fmla="*/ 600 w 10000"/>
              <a:gd name="connsiteY49" fmla="*/ 9544 h 10000"/>
              <a:gd name="connsiteX50" fmla="*/ 545 w 10000"/>
              <a:gd name="connsiteY50" fmla="*/ 9766 h 10000"/>
              <a:gd name="connsiteX51" fmla="*/ 787 w 10000"/>
              <a:gd name="connsiteY51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5397 w 10000"/>
              <a:gd name="connsiteY18" fmla="*/ 3341 h 10000"/>
              <a:gd name="connsiteX19" fmla="*/ 5210 w 10000"/>
              <a:gd name="connsiteY19" fmla="*/ 3540 h 10000"/>
              <a:gd name="connsiteX20" fmla="*/ 5265 w 10000"/>
              <a:gd name="connsiteY20" fmla="*/ 3738 h 10000"/>
              <a:gd name="connsiteX21" fmla="*/ 6526 w 10000"/>
              <a:gd name="connsiteY21" fmla="*/ 6262 h 10000"/>
              <a:gd name="connsiteX22" fmla="*/ 6581 w 10000"/>
              <a:gd name="connsiteY22" fmla="*/ 6472 h 10000"/>
              <a:gd name="connsiteX23" fmla="*/ 6386 w 10000"/>
              <a:gd name="connsiteY23" fmla="*/ 6671 h 10000"/>
              <a:gd name="connsiteX24" fmla="*/ 5600 w 10000"/>
              <a:gd name="connsiteY24" fmla="*/ 6671 h 10000"/>
              <a:gd name="connsiteX25" fmla="*/ 5421 w 10000"/>
              <a:gd name="connsiteY25" fmla="*/ 6822 h 10000"/>
              <a:gd name="connsiteX26" fmla="*/ 5475 w 10000"/>
              <a:gd name="connsiteY26" fmla="*/ 7021 h 10000"/>
              <a:gd name="connsiteX27" fmla="*/ 6846 w 10000"/>
              <a:gd name="connsiteY27" fmla="*/ 9813 h 10000"/>
              <a:gd name="connsiteX28" fmla="*/ 7103 w 10000"/>
              <a:gd name="connsiteY28" fmla="*/ 10000 h 10000"/>
              <a:gd name="connsiteX29" fmla="*/ 9213 w 10000"/>
              <a:gd name="connsiteY29" fmla="*/ 10000 h 10000"/>
              <a:gd name="connsiteX30" fmla="*/ 9455 w 10000"/>
              <a:gd name="connsiteY30" fmla="*/ 9766 h 10000"/>
              <a:gd name="connsiteX31" fmla="*/ 9400 w 10000"/>
              <a:gd name="connsiteY31" fmla="*/ 9544 h 10000"/>
              <a:gd name="connsiteX32" fmla="*/ 8162 w 10000"/>
              <a:gd name="connsiteY32" fmla="*/ 7021 h 10000"/>
              <a:gd name="connsiteX33" fmla="*/ 8100 w 10000"/>
              <a:gd name="connsiteY33" fmla="*/ 6822 h 10000"/>
              <a:gd name="connsiteX34" fmla="*/ 8287 w 10000"/>
              <a:gd name="connsiteY34" fmla="*/ 6671 h 10000"/>
              <a:gd name="connsiteX35" fmla="*/ 9766 w 10000"/>
              <a:gd name="connsiteY35" fmla="*/ 6671 h 10000"/>
              <a:gd name="connsiteX36" fmla="*/ 10000 w 10000"/>
              <a:gd name="connsiteY36" fmla="*/ 6437 h 10000"/>
              <a:gd name="connsiteX37" fmla="*/ 9938 w 10000"/>
              <a:gd name="connsiteY37" fmla="*/ 6215 h 10000"/>
              <a:gd name="connsiteX38" fmla="*/ 6900 w 10000"/>
              <a:gd name="connsiteY38" fmla="*/ 175 h 10000"/>
              <a:gd name="connsiteX39" fmla="*/ 6659 w 10000"/>
              <a:gd name="connsiteY39" fmla="*/ 0 h 10000"/>
              <a:gd name="connsiteX40" fmla="*/ 3248 w 10000"/>
              <a:gd name="connsiteY40" fmla="*/ 0 h 10000"/>
              <a:gd name="connsiteX41" fmla="*/ 2998 w 10000"/>
              <a:gd name="connsiteY41" fmla="*/ 175 h 10000"/>
              <a:gd name="connsiteX42" fmla="*/ 62 w 10000"/>
              <a:gd name="connsiteY42" fmla="*/ 6215 h 10000"/>
              <a:gd name="connsiteX43" fmla="*/ 0 w 10000"/>
              <a:gd name="connsiteY43" fmla="*/ 6437 h 10000"/>
              <a:gd name="connsiteX44" fmla="*/ 234 w 10000"/>
              <a:gd name="connsiteY44" fmla="*/ 6671 h 10000"/>
              <a:gd name="connsiteX45" fmla="*/ 1713 w 10000"/>
              <a:gd name="connsiteY45" fmla="*/ 6671 h 10000"/>
              <a:gd name="connsiteX46" fmla="*/ 1900 w 10000"/>
              <a:gd name="connsiteY46" fmla="*/ 6822 h 10000"/>
              <a:gd name="connsiteX47" fmla="*/ 1838 w 10000"/>
              <a:gd name="connsiteY47" fmla="*/ 7021 h 10000"/>
              <a:gd name="connsiteX48" fmla="*/ 600 w 10000"/>
              <a:gd name="connsiteY48" fmla="*/ 9544 h 10000"/>
              <a:gd name="connsiteX49" fmla="*/ 545 w 10000"/>
              <a:gd name="connsiteY49" fmla="*/ 9766 h 10000"/>
              <a:gd name="connsiteX50" fmla="*/ 787 w 10000"/>
              <a:gd name="connsiteY50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5210 w 10000"/>
              <a:gd name="connsiteY18" fmla="*/ 3540 h 10000"/>
              <a:gd name="connsiteX19" fmla="*/ 5265 w 10000"/>
              <a:gd name="connsiteY19" fmla="*/ 3738 h 10000"/>
              <a:gd name="connsiteX20" fmla="*/ 6526 w 10000"/>
              <a:gd name="connsiteY20" fmla="*/ 6262 h 10000"/>
              <a:gd name="connsiteX21" fmla="*/ 6581 w 10000"/>
              <a:gd name="connsiteY21" fmla="*/ 6472 h 10000"/>
              <a:gd name="connsiteX22" fmla="*/ 6386 w 10000"/>
              <a:gd name="connsiteY22" fmla="*/ 6671 h 10000"/>
              <a:gd name="connsiteX23" fmla="*/ 5600 w 10000"/>
              <a:gd name="connsiteY23" fmla="*/ 6671 h 10000"/>
              <a:gd name="connsiteX24" fmla="*/ 5421 w 10000"/>
              <a:gd name="connsiteY24" fmla="*/ 6822 h 10000"/>
              <a:gd name="connsiteX25" fmla="*/ 5475 w 10000"/>
              <a:gd name="connsiteY25" fmla="*/ 7021 h 10000"/>
              <a:gd name="connsiteX26" fmla="*/ 6846 w 10000"/>
              <a:gd name="connsiteY26" fmla="*/ 9813 h 10000"/>
              <a:gd name="connsiteX27" fmla="*/ 7103 w 10000"/>
              <a:gd name="connsiteY27" fmla="*/ 10000 h 10000"/>
              <a:gd name="connsiteX28" fmla="*/ 9213 w 10000"/>
              <a:gd name="connsiteY28" fmla="*/ 10000 h 10000"/>
              <a:gd name="connsiteX29" fmla="*/ 9455 w 10000"/>
              <a:gd name="connsiteY29" fmla="*/ 9766 h 10000"/>
              <a:gd name="connsiteX30" fmla="*/ 9400 w 10000"/>
              <a:gd name="connsiteY30" fmla="*/ 9544 h 10000"/>
              <a:gd name="connsiteX31" fmla="*/ 8162 w 10000"/>
              <a:gd name="connsiteY31" fmla="*/ 7021 h 10000"/>
              <a:gd name="connsiteX32" fmla="*/ 8100 w 10000"/>
              <a:gd name="connsiteY32" fmla="*/ 6822 h 10000"/>
              <a:gd name="connsiteX33" fmla="*/ 8287 w 10000"/>
              <a:gd name="connsiteY33" fmla="*/ 6671 h 10000"/>
              <a:gd name="connsiteX34" fmla="*/ 9766 w 10000"/>
              <a:gd name="connsiteY34" fmla="*/ 6671 h 10000"/>
              <a:gd name="connsiteX35" fmla="*/ 10000 w 10000"/>
              <a:gd name="connsiteY35" fmla="*/ 6437 h 10000"/>
              <a:gd name="connsiteX36" fmla="*/ 9938 w 10000"/>
              <a:gd name="connsiteY36" fmla="*/ 6215 h 10000"/>
              <a:gd name="connsiteX37" fmla="*/ 6900 w 10000"/>
              <a:gd name="connsiteY37" fmla="*/ 175 h 10000"/>
              <a:gd name="connsiteX38" fmla="*/ 6659 w 10000"/>
              <a:gd name="connsiteY38" fmla="*/ 0 h 10000"/>
              <a:gd name="connsiteX39" fmla="*/ 3248 w 10000"/>
              <a:gd name="connsiteY39" fmla="*/ 0 h 10000"/>
              <a:gd name="connsiteX40" fmla="*/ 2998 w 10000"/>
              <a:gd name="connsiteY40" fmla="*/ 175 h 10000"/>
              <a:gd name="connsiteX41" fmla="*/ 62 w 10000"/>
              <a:gd name="connsiteY41" fmla="*/ 6215 h 10000"/>
              <a:gd name="connsiteX42" fmla="*/ 0 w 10000"/>
              <a:gd name="connsiteY42" fmla="*/ 6437 h 10000"/>
              <a:gd name="connsiteX43" fmla="*/ 234 w 10000"/>
              <a:gd name="connsiteY43" fmla="*/ 6671 h 10000"/>
              <a:gd name="connsiteX44" fmla="*/ 1713 w 10000"/>
              <a:gd name="connsiteY44" fmla="*/ 6671 h 10000"/>
              <a:gd name="connsiteX45" fmla="*/ 1900 w 10000"/>
              <a:gd name="connsiteY45" fmla="*/ 6822 h 10000"/>
              <a:gd name="connsiteX46" fmla="*/ 1838 w 10000"/>
              <a:gd name="connsiteY46" fmla="*/ 7021 h 10000"/>
              <a:gd name="connsiteX47" fmla="*/ 600 w 10000"/>
              <a:gd name="connsiteY47" fmla="*/ 9544 h 10000"/>
              <a:gd name="connsiteX48" fmla="*/ 545 w 10000"/>
              <a:gd name="connsiteY48" fmla="*/ 9766 h 10000"/>
              <a:gd name="connsiteX49" fmla="*/ 787 w 10000"/>
              <a:gd name="connsiteY49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5265 w 10000"/>
              <a:gd name="connsiteY18" fmla="*/ 3738 h 10000"/>
              <a:gd name="connsiteX19" fmla="*/ 6526 w 10000"/>
              <a:gd name="connsiteY19" fmla="*/ 6262 h 10000"/>
              <a:gd name="connsiteX20" fmla="*/ 6581 w 10000"/>
              <a:gd name="connsiteY20" fmla="*/ 6472 h 10000"/>
              <a:gd name="connsiteX21" fmla="*/ 6386 w 10000"/>
              <a:gd name="connsiteY21" fmla="*/ 6671 h 10000"/>
              <a:gd name="connsiteX22" fmla="*/ 5600 w 10000"/>
              <a:gd name="connsiteY22" fmla="*/ 6671 h 10000"/>
              <a:gd name="connsiteX23" fmla="*/ 5421 w 10000"/>
              <a:gd name="connsiteY23" fmla="*/ 6822 h 10000"/>
              <a:gd name="connsiteX24" fmla="*/ 5475 w 10000"/>
              <a:gd name="connsiteY24" fmla="*/ 7021 h 10000"/>
              <a:gd name="connsiteX25" fmla="*/ 6846 w 10000"/>
              <a:gd name="connsiteY25" fmla="*/ 9813 h 10000"/>
              <a:gd name="connsiteX26" fmla="*/ 7103 w 10000"/>
              <a:gd name="connsiteY26" fmla="*/ 10000 h 10000"/>
              <a:gd name="connsiteX27" fmla="*/ 9213 w 10000"/>
              <a:gd name="connsiteY27" fmla="*/ 10000 h 10000"/>
              <a:gd name="connsiteX28" fmla="*/ 9455 w 10000"/>
              <a:gd name="connsiteY28" fmla="*/ 9766 h 10000"/>
              <a:gd name="connsiteX29" fmla="*/ 9400 w 10000"/>
              <a:gd name="connsiteY29" fmla="*/ 9544 h 10000"/>
              <a:gd name="connsiteX30" fmla="*/ 8162 w 10000"/>
              <a:gd name="connsiteY30" fmla="*/ 7021 h 10000"/>
              <a:gd name="connsiteX31" fmla="*/ 8100 w 10000"/>
              <a:gd name="connsiteY31" fmla="*/ 6822 h 10000"/>
              <a:gd name="connsiteX32" fmla="*/ 8287 w 10000"/>
              <a:gd name="connsiteY32" fmla="*/ 6671 h 10000"/>
              <a:gd name="connsiteX33" fmla="*/ 9766 w 10000"/>
              <a:gd name="connsiteY33" fmla="*/ 6671 h 10000"/>
              <a:gd name="connsiteX34" fmla="*/ 10000 w 10000"/>
              <a:gd name="connsiteY34" fmla="*/ 6437 h 10000"/>
              <a:gd name="connsiteX35" fmla="*/ 9938 w 10000"/>
              <a:gd name="connsiteY35" fmla="*/ 6215 h 10000"/>
              <a:gd name="connsiteX36" fmla="*/ 6900 w 10000"/>
              <a:gd name="connsiteY36" fmla="*/ 175 h 10000"/>
              <a:gd name="connsiteX37" fmla="*/ 6659 w 10000"/>
              <a:gd name="connsiteY37" fmla="*/ 0 h 10000"/>
              <a:gd name="connsiteX38" fmla="*/ 3248 w 10000"/>
              <a:gd name="connsiteY38" fmla="*/ 0 h 10000"/>
              <a:gd name="connsiteX39" fmla="*/ 2998 w 10000"/>
              <a:gd name="connsiteY39" fmla="*/ 175 h 10000"/>
              <a:gd name="connsiteX40" fmla="*/ 62 w 10000"/>
              <a:gd name="connsiteY40" fmla="*/ 6215 h 10000"/>
              <a:gd name="connsiteX41" fmla="*/ 0 w 10000"/>
              <a:gd name="connsiteY41" fmla="*/ 6437 h 10000"/>
              <a:gd name="connsiteX42" fmla="*/ 234 w 10000"/>
              <a:gd name="connsiteY42" fmla="*/ 6671 h 10000"/>
              <a:gd name="connsiteX43" fmla="*/ 1713 w 10000"/>
              <a:gd name="connsiteY43" fmla="*/ 6671 h 10000"/>
              <a:gd name="connsiteX44" fmla="*/ 1900 w 10000"/>
              <a:gd name="connsiteY44" fmla="*/ 6822 h 10000"/>
              <a:gd name="connsiteX45" fmla="*/ 1838 w 10000"/>
              <a:gd name="connsiteY45" fmla="*/ 7021 h 10000"/>
              <a:gd name="connsiteX46" fmla="*/ 600 w 10000"/>
              <a:gd name="connsiteY46" fmla="*/ 9544 h 10000"/>
              <a:gd name="connsiteX47" fmla="*/ 545 w 10000"/>
              <a:gd name="connsiteY47" fmla="*/ 9766 h 10000"/>
              <a:gd name="connsiteX48" fmla="*/ 787 w 10000"/>
              <a:gd name="connsiteY48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3536 w 10000"/>
              <a:gd name="connsiteY14" fmla="*/ 2932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526 w 10000"/>
              <a:gd name="connsiteY18" fmla="*/ 6262 h 10000"/>
              <a:gd name="connsiteX19" fmla="*/ 6581 w 10000"/>
              <a:gd name="connsiteY19" fmla="*/ 6472 h 10000"/>
              <a:gd name="connsiteX20" fmla="*/ 6386 w 10000"/>
              <a:gd name="connsiteY20" fmla="*/ 6671 h 10000"/>
              <a:gd name="connsiteX21" fmla="*/ 5600 w 10000"/>
              <a:gd name="connsiteY21" fmla="*/ 6671 h 10000"/>
              <a:gd name="connsiteX22" fmla="*/ 5421 w 10000"/>
              <a:gd name="connsiteY22" fmla="*/ 6822 h 10000"/>
              <a:gd name="connsiteX23" fmla="*/ 5475 w 10000"/>
              <a:gd name="connsiteY23" fmla="*/ 7021 h 10000"/>
              <a:gd name="connsiteX24" fmla="*/ 6846 w 10000"/>
              <a:gd name="connsiteY24" fmla="*/ 9813 h 10000"/>
              <a:gd name="connsiteX25" fmla="*/ 7103 w 10000"/>
              <a:gd name="connsiteY25" fmla="*/ 10000 h 10000"/>
              <a:gd name="connsiteX26" fmla="*/ 9213 w 10000"/>
              <a:gd name="connsiteY26" fmla="*/ 10000 h 10000"/>
              <a:gd name="connsiteX27" fmla="*/ 9455 w 10000"/>
              <a:gd name="connsiteY27" fmla="*/ 9766 h 10000"/>
              <a:gd name="connsiteX28" fmla="*/ 9400 w 10000"/>
              <a:gd name="connsiteY28" fmla="*/ 9544 h 10000"/>
              <a:gd name="connsiteX29" fmla="*/ 8162 w 10000"/>
              <a:gd name="connsiteY29" fmla="*/ 7021 h 10000"/>
              <a:gd name="connsiteX30" fmla="*/ 8100 w 10000"/>
              <a:gd name="connsiteY30" fmla="*/ 6822 h 10000"/>
              <a:gd name="connsiteX31" fmla="*/ 8287 w 10000"/>
              <a:gd name="connsiteY31" fmla="*/ 6671 h 10000"/>
              <a:gd name="connsiteX32" fmla="*/ 9766 w 10000"/>
              <a:gd name="connsiteY32" fmla="*/ 6671 h 10000"/>
              <a:gd name="connsiteX33" fmla="*/ 10000 w 10000"/>
              <a:gd name="connsiteY33" fmla="*/ 6437 h 10000"/>
              <a:gd name="connsiteX34" fmla="*/ 9938 w 10000"/>
              <a:gd name="connsiteY34" fmla="*/ 6215 h 10000"/>
              <a:gd name="connsiteX35" fmla="*/ 6900 w 10000"/>
              <a:gd name="connsiteY35" fmla="*/ 175 h 10000"/>
              <a:gd name="connsiteX36" fmla="*/ 6659 w 10000"/>
              <a:gd name="connsiteY36" fmla="*/ 0 h 10000"/>
              <a:gd name="connsiteX37" fmla="*/ 3248 w 10000"/>
              <a:gd name="connsiteY37" fmla="*/ 0 h 10000"/>
              <a:gd name="connsiteX38" fmla="*/ 2998 w 10000"/>
              <a:gd name="connsiteY38" fmla="*/ 175 h 10000"/>
              <a:gd name="connsiteX39" fmla="*/ 62 w 10000"/>
              <a:gd name="connsiteY39" fmla="*/ 6215 h 10000"/>
              <a:gd name="connsiteX40" fmla="*/ 0 w 10000"/>
              <a:gd name="connsiteY40" fmla="*/ 6437 h 10000"/>
              <a:gd name="connsiteX41" fmla="*/ 234 w 10000"/>
              <a:gd name="connsiteY41" fmla="*/ 6671 h 10000"/>
              <a:gd name="connsiteX42" fmla="*/ 1713 w 10000"/>
              <a:gd name="connsiteY42" fmla="*/ 6671 h 10000"/>
              <a:gd name="connsiteX43" fmla="*/ 1900 w 10000"/>
              <a:gd name="connsiteY43" fmla="*/ 6822 h 10000"/>
              <a:gd name="connsiteX44" fmla="*/ 1838 w 10000"/>
              <a:gd name="connsiteY44" fmla="*/ 7021 h 10000"/>
              <a:gd name="connsiteX45" fmla="*/ 600 w 10000"/>
              <a:gd name="connsiteY45" fmla="*/ 9544 h 10000"/>
              <a:gd name="connsiteX46" fmla="*/ 545 w 10000"/>
              <a:gd name="connsiteY46" fmla="*/ 9766 h 10000"/>
              <a:gd name="connsiteX47" fmla="*/ 787 w 10000"/>
              <a:gd name="connsiteY47" fmla="*/ 10000 h 10000"/>
              <a:gd name="connsiteX0" fmla="*/ 787 w 10000"/>
              <a:gd name="connsiteY0" fmla="*/ 10074 h 10074"/>
              <a:gd name="connsiteX1" fmla="*/ 2897 w 10000"/>
              <a:gd name="connsiteY1" fmla="*/ 10074 h 10074"/>
              <a:gd name="connsiteX2" fmla="*/ 3154 w 10000"/>
              <a:gd name="connsiteY2" fmla="*/ 9887 h 10074"/>
              <a:gd name="connsiteX3" fmla="*/ 4525 w 10000"/>
              <a:gd name="connsiteY3" fmla="*/ 7095 h 10074"/>
              <a:gd name="connsiteX4" fmla="*/ 4579 w 10000"/>
              <a:gd name="connsiteY4" fmla="*/ 6896 h 10074"/>
              <a:gd name="connsiteX5" fmla="*/ 4400 w 10000"/>
              <a:gd name="connsiteY5" fmla="*/ 6745 h 10074"/>
              <a:gd name="connsiteX6" fmla="*/ 3614 w 10000"/>
              <a:gd name="connsiteY6" fmla="*/ 6745 h 10074"/>
              <a:gd name="connsiteX7" fmla="*/ 3419 w 10000"/>
              <a:gd name="connsiteY7" fmla="*/ 6546 h 10074"/>
              <a:gd name="connsiteX8" fmla="*/ 3474 w 10000"/>
              <a:gd name="connsiteY8" fmla="*/ 6336 h 10074"/>
              <a:gd name="connsiteX9" fmla="*/ 4735 w 10000"/>
              <a:gd name="connsiteY9" fmla="*/ 3812 h 10074"/>
              <a:gd name="connsiteX10" fmla="*/ 4790 w 10000"/>
              <a:gd name="connsiteY10" fmla="*/ 3614 h 10074"/>
              <a:gd name="connsiteX11" fmla="*/ 4603 w 10000"/>
              <a:gd name="connsiteY11" fmla="*/ 3415 h 10074"/>
              <a:gd name="connsiteX12" fmla="*/ 3668 w 10000"/>
              <a:gd name="connsiteY12" fmla="*/ 3415 h 10074"/>
              <a:gd name="connsiteX13" fmla="*/ 3474 w 10000"/>
              <a:gd name="connsiteY13" fmla="*/ 3228 h 10074"/>
              <a:gd name="connsiteX14" fmla="*/ 3536 w 10000"/>
              <a:gd name="connsiteY14" fmla="*/ 3006 h 10074"/>
              <a:gd name="connsiteX15" fmla="*/ 4751 w 10000"/>
              <a:gd name="connsiteY15" fmla="*/ 576 h 10074"/>
              <a:gd name="connsiteX16" fmla="*/ 5000 w 10000"/>
              <a:gd name="connsiteY16" fmla="*/ 413 h 10074"/>
              <a:gd name="connsiteX17" fmla="*/ 6526 w 10000"/>
              <a:gd name="connsiteY17" fmla="*/ 6336 h 10074"/>
              <a:gd name="connsiteX18" fmla="*/ 6581 w 10000"/>
              <a:gd name="connsiteY18" fmla="*/ 6546 h 10074"/>
              <a:gd name="connsiteX19" fmla="*/ 6386 w 10000"/>
              <a:gd name="connsiteY19" fmla="*/ 6745 h 10074"/>
              <a:gd name="connsiteX20" fmla="*/ 5600 w 10000"/>
              <a:gd name="connsiteY20" fmla="*/ 6745 h 10074"/>
              <a:gd name="connsiteX21" fmla="*/ 5421 w 10000"/>
              <a:gd name="connsiteY21" fmla="*/ 6896 h 10074"/>
              <a:gd name="connsiteX22" fmla="*/ 5475 w 10000"/>
              <a:gd name="connsiteY22" fmla="*/ 7095 h 10074"/>
              <a:gd name="connsiteX23" fmla="*/ 6846 w 10000"/>
              <a:gd name="connsiteY23" fmla="*/ 9887 h 10074"/>
              <a:gd name="connsiteX24" fmla="*/ 7103 w 10000"/>
              <a:gd name="connsiteY24" fmla="*/ 10074 h 10074"/>
              <a:gd name="connsiteX25" fmla="*/ 9213 w 10000"/>
              <a:gd name="connsiteY25" fmla="*/ 10074 h 10074"/>
              <a:gd name="connsiteX26" fmla="*/ 9455 w 10000"/>
              <a:gd name="connsiteY26" fmla="*/ 9840 h 10074"/>
              <a:gd name="connsiteX27" fmla="*/ 9400 w 10000"/>
              <a:gd name="connsiteY27" fmla="*/ 9618 h 10074"/>
              <a:gd name="connsiteX28" fmla="*/ 8162 w 10000"/>
              <a:gd name="connsiteY28" fmla="*/ 7095 h 10074"/>
              <a:gd name="connsiteX29" fmla="*/ 8100 w 10000"/>
              <a:gd name="connsiteY29" fmla="*/ 6896 h 10074"/>
              <a:gd name="connsiteX30" fmla="*/ 8287 w 10000"/>
              <a:gd name="connsiteY30" fmla="*/ 6745 h 10074"/>
              <a:gd name="connsiteX31" fmla="*/ 9766 w 10000"/>
              <a:gd name="connsiteY31" fmla="*/ 6745 h 10074"/>
              <a:gd name="connsiteX32" fmla="*/ 10000 w 10000"/>
              <a:gd name="connsiteY32" fmla="*/ 6511 h 10074"/>
              <a:gd name="connsiteX33" fmla="*/ 9938 w 10000"/>
              <a:gd name="connsiteY33" fmla="*/ 6289 h 10074"/>
              <a:gd name="connsiteX34" fmla="*/ 6900 w 10000"/>
              <a:gd name="connsiteY34" fmla="*/ 249 h 10074"/>
              <a:gd name="connsiteX35" fmla="*/ 6659 w 10000"/>
              <a:gd name="connsiteY35" fmla="*/ 74 h 10074"/>
              <a:gd name="connsiteX36" fmla="*/ 3248 w 10000"/>
              <a:gd name="connsiteY36" fmla="*/ 74 h 10074"/>
              <a:gd name="connsiteX37" fmla="*/ 2998 w 10000"/>
              <a:gd name="connsiteY37" fmla="*/ 249 h 10074"/>
              <a:gd name="connsiteX38" fmla="*/ 62 w 10000"/>
              <a:gd name="connsiteY38" fmla="*/ 6289 h 10074"/>
              <a:gd name="connsiteX39" fmla="*/ 0 w 10000"/>
              <a:gd name="connsiteY39" fmla="*/ 6511 h 10074"/>
              <a:gd name="connsiteX40" fmla="*/ 234 w 10000"/>
              <a:gd name="connsiteY40" fmla="*/ 6745 h 10074"/>
              <a:gd name="connsiteX41" fmla="*/ 1713 w 10000"/>
              <a:gd name="connsiteY41" fmla="*/ 6745 h 10074"/>
              <a:gd name="connsiteX42" fmla="*/ 1900 w 10000"/>
              <a:gd name="connsiteY42" fmla="*/ 6896 h 10074"/>
              <a:gd name="connsiteX43" fmla="*/ 1838 w 10000"/>
              <a:gd name="connsiteY43" fmla="*/ 7095 h 10074"/>
              <a:gd name="connsiteX44" fmla="*/ 600 w 10000"/>
              <a:gd name="connsiteY44" fmla="*/ 9618 h 10074"/>
              <a:gd name="connsiteX45" fmla="*/ 545 w 10000"/>
              <a:gd name="connsiteY45" fmla="*/ 9840 h 10074"/>
              <a:gd name="connsiteX46" fmla="*/ 787 w 10000"/>
              <a:gd name="connsiteY46" fmla="*/ 10074 h 10074"/>
              <a:gd name="connsiteX0" fmla="*/ 787 w 10000"/>
              <a:gd name="connsiteY0" fmla="*/ 10090 h 10090"/>
              <a:gd name="connsiteX1" fmla="*/ 2897 w 10000"/>
              <a:gd name="connsiteY1" fmla="*/ 10090 h 10090"/>
              <a:gd name="connsiteX2" fmla="*/ 3154 w 10000"/>
              <a:gd name="connsiteY2" fmla="*/ 9903 h 10090"/>
              <a:gd name="connsiteX3" fmla="*/ 4525 w 10000"/>
              <a:gd name="connsiteY3" fmla="*/ 7111 h 10090"/>
              <a:gd name="connsiteX4" fmla="*/ 4579 w 10000"/>
              <a:gd name="connsiteY4" fmla="*/ 6912 h 10090"/>
              <a:gd name="connsiteX5" fmla="*/ 4400 w 10000"/>
              <a:gd name="connsiteY5" fmla="*/ 6761 h 10090"/>
              <a:gd name="connsiteX6" fmla="*/ 3614 w 10000"/>
              <a:gd name="connsiteY6" fmla="*/ 6761 h 10090"/>
              <a:gd name="connsiteX7" fmla="*/ 3419 w 10000"/>
              <a:gd name="connsiteY7" fmla="*/ 6562 h 10090"/>
              <a:gd name="connsiteX8" fmla="*/ 3474 w 10000"/>
              <a:gd name="connsiteY8" fmla="*/ 6352 h 10090"/>
              <a:gd name="connsiteX9" fmla="*/ 4735 w 10000"/>
              <a:gd name="connsiteY9" fmla="*/ 3828 h 10090"/>
              <a:gd name="connsiteX10" fmla="*/ 4790 w 10000"/>
              <a:gd name="connsiteY10" fmla="*/ 3630 h 10090"/>
              <a:gd name="connsiteX11" fmla="*/ 4603 w 10000"/>
              <a:gd name="connsiteY11" fmla="*/ 3431 h 10090"/>
              <a:gd name="connsiteX12" fmla="*/ 3668 w 10000"/>
              <a:gd name="connsiteY12" fmla="*/ 3431 h 10090"/>
              <a:gd name="connsiteX13" fmla="*/ 3474 w 10000"/>
              <a:gd name="connsiteY13" fmla="*/ 3244 h 10090"/>
              <a:gd name="connsiteX14" fmla="*/ 3536 w 10000"/>
              <a:gd name="connsiteY14" fmla="*/ 3022 h 10090"/>
              <a:gd name="connsiteX15" fmla="*/ 4751 w 10000"/>
              <a:gd name="connsiteY15" fmla="*/ 592 h 10090"/>
              <a:gd name="connsiteX16" fmla="*/ 5000 w 10000"/>
              <a:gd name="connsiteY16" fmla="*/ 429 h 10090"/>
              <a:gd name="connsiteX17" fmla="*/ 6581 w 10000"/>
              <a:gd name="connsiteY17" fmla="*/ 6562 h 10090"/>
              <a:gd name="connsiteX18" fmla="*/ 6386 w 10000"/>
              <a:gd name="connsiteY18" fmla="*/ 6761 h 10090"/>
              <a:gd name="connsiteX19" fmla="*/ 5600 w 10000"/>
              <a:gd name="connsiteY19" fmla="*/ 6761 h 10090"/>
              <a:gd name="connsiteX20" fmla="*/ 5421 w 10000"/>
              <a:gd name="connsiteY20" fmla="*/ 6912 h 10090"/>
              <a:gd name="connsiteX21" fmla="*/ 5475 w 10000"/>
              <a:gd name="connsiteY21" fmla="*/ 7111 h 10090"/>
              <a:gd name="connsiteX22" fmla="*/ 6846 w 10000"/>
              <a:gd name="connsiteY22" fmla="*/ 9903 h 10090"/>
              <a:gd name="connsiteX23" fmla="*/ 7103 w 10000"/>
              <a:gd name="connsiteY23" fmla="*/ 10090 h 10090"/>
              <a:gd name="connsiteX24" fmla="*/ 9213 w 10000"/>
              <a:gd name="connsiteY24" fmla="*/ 10090 h 10090"/>
              <a:gd name="connsiteX25" fmla="*/ 9455 w 10000"/>
              <a:gd name="connsiteY25" fmla="*/ 9856 h 10090"/>
              <a:gd name="connsiteX26" fmla="*/ 9400 w 10000"/>
              <a:gd name="connsiteY26" fmla="*/ 9634 h 10090"/>
              <a:gd name="connsiteX27" fmla="*/ 8162 w 10000"/>
              <a:gd name="connsiteY27" fmla="*/ 7111 h 10090"/>
              <a:gd name="connsiteX28" fmla="*/ 8100 w 10000"/>
              <a:gd name="connsiteY28" fmla="*/ 6912 h 10090"/>
              <a:gd name="connsiteX29" fmla="*/ 8287 w 10000"/>
              <a:gd name="connsiteY29" fmla="*/ 6761 h 10090"/>
              <a:gd name="connsiteX30" fmla="*/ 9766 w 10000"/>
              <a:gd name="connsiteY30" fmla="*/ 6761 h 10090"/>
              <a:gd name="connsiteX31" fmla="*/ 10000 w 10000"/>
              <a:gd name="connsiteY31" fmla="*/ 6527 h 10090"/>
              <a:gd name="connsiteX32" fmla="*/ 9938 w 10000"/>
              <a:gd name="connsiteY32" fmla="*/ 6305 h 10090"/>
              <a:gd name="connsiteX33" fmla="*/ 6900 w 10000"/>
              <a:gd name="connsiteY33" fmla="*/ 265 h 10090"/>
              <a:gd name="connsiteX34" fmla="*/ 6659 w 10000"/>
              <a:gd name="connsiteY34" fmla="*/ 90 h 10090"/>
              <a:gd name="connsiteX35" fmla="*/ 3248 w 10000"/>
              <a:gd name="connsiteY35" fmla="*/ 90 h 10090"/>
              <a:gd name="connsiteX36" fmla="*/ 2998 w 10000"/>
              <a:gd name="connsiteY36" fmla="*/ 265 h 10090"/>
              <a:gd name="connsiteX37" fmla="*/ 62 w 10000"/>
              <a:gd name="connsiteY37" fmla="*/ 6305 h 10090"/>
              <a:gd name="connsiteX38" fmla="*/ 0 w 10000"/>
              <a:gd name="connsiteY38" fmla="*/ 6527 h 10090"/>
              <a:gd name="connsiteX39" fmla="*/ 234 w 10000"/>
              <a:gd name="connsiteY39" fmla="*/ 6761 h 10090"/>
              <a:gd name="connsiteX40" fmla="*/ 1713 w 10000"/>
              <a:gd name="connsiteY40" fmla="*/ 6761 h 10090"/>
              <a:gd name="connsiteX41" fmla="*/ 1900 w 10000"/>
              <a:gd name="connsiteY41" fmla="*/ 6912 h 10090"/>
              <a:gd name="connsiteX42" fmla="*/ 1838 w 10000"/>
              <a:gd name="connsiteY42" fmla="*/ 7111 h 10090"/>
              <a:gd name="connsiteX43" fmla="*/ 600 w 10000"/>
              <a:gd name="connsiteY43" fmla="*/ 9634 h 10090"/>
              <a:gd name="connsiteX44" fmla="*/ 545 w 10000"/>
              <a:gd name="connsiteY44" fmla="*/ 9856 h 10090"/>
              <a:gd name="connsiteX45" fmla="*/ 787 w 10000"/>
              <a:gd name="connsiteY45" fmla="*/ 10090 h 10090"/>
              <a:gd name="connsiteX0" fmla="*/ 787 w 10000"/>
              <a:gd name="connsiteY0" fmla="*/ 10104 h 10104"/>
              <a:gd name="connsiteX1" fmla="*/ 2897 w 10000"/>
              <a:gd name="connsiteY1" fmla="*/ 10104 h 10104"/>
              <a:gd name="connsiteX2" fmla="*/ 3154 w 10000"/>
              <a:gd name="connsiteY2" fmla="*/ 9917 h 10104"/>
              <a:gd name="connsiteX3" fmla="*/ 4525 w 10000"/>
              <a:gd name="connsiteY3" fmla="*/ 7125 h 10104"/>
              <a:gd name="connsiteX4" fmla="*/ 4579 w 10000"/>
              <a:gd name="connsiteY4" fmla="*/ 6926 h 10104"/>
              <a:gd name="connsiteX5" fmla="*/ 4400 w 10000"/>
              <a:gd name="connsiteY5" fmla="*/ 6775 h 10104"/>
              <a:gd name="connsiteX6" fmla="*/ 3614 w 10000"/>
              <a:gd name="connsiteY6" fmla="*/ 6775 h 10104"/>
              <a:gd name="connsiteX7" fmla="*/ 3419 w 10000"/>
              <a:gd name="connsiteY7" fmla="*/ 6576 h 10104"/>
              <a:gd name="connsiteX8" fmla="*/ 3474 w 10000"/>
              <a:gd name="connsiteY8" fmla="*/ 6366 h 10104"/>
              <a:gd name="connsiteX9" fmla="*/ 4735 w 10000"/>
              <a:gd name="connsiteY9" fmla="*/ 3842 h 10104"/>
              <a:gd name="connsiteX10" fmla="*/ 4790 w 10000"/>
              <a:gd name="connsiteY10" fmla="*/ 3644 h 10104"/>
              <a:gd name="connsiteX11" fmla="*/ 4603 w 10000"/>
              <a:gd name="connsiteY11" fmla="*/ 3445 h 10104"/>
              <a:gd name="connsiteX12" fmla="*/ 3668 w 10000"/>
              <a:gd name="connsiteY12" fmla="*/ 3445 h 10104"/>
              <a:gd name="connsiteX13" fmla="*/ 3474 w 10000"/>
              <a:gd name="connsiteY13" fmla="*/ 3258 h 10104"/>
              <a:gd name="connsiteX14" fmla="*/ 3536 w 10000"/>
              <a:gd name="connsiteY14" fmla="*/ 3036 h 10104"/>
              <a:gd name="connsiteX15" fmla="*/ 4751 w 10000"/>
              <a:gd name="connsiteY15" fmla="*/ 606 h 10104"/>
              <a:gd name="connsiteX16" fmla="*/ 5000 w 10000"/>
              <a:gd name="connsiteY16" fmla="*/ 443 h 10104"/>
              <a:gd name="connsiteX17" fmla="*/ 6386 w 10000"/>
              <a:gd name="connsiteY17" fmla="*/ 6775 h 10104"/>
              <a:gd name="connsiteX18" fmla="*/ 5600 w 10000"/>
              <a:gd name="connsiteY18" fmla="*/ 6775 h 10104"/>
              <a:gd name="connsiteX19" fmla="*/ 5421 w 10000"/>
              <a:gd name="connsiteY19" fmla="*/ 6926 h 10104"/>
              <a:gd name="connsiteX20" fmla="*/ 5475 w 10000"/>
              <a:gd name="connsiteY20" fmla="*/ 7125 h 10104"/>
              <a:gd name="connsiteX21" fmla="*/ 6846 w 10000"/>
              <a:gd name="connsiteY21" fmla="*/ 9917 h 10104"/>
              <a:gd name="connsiteX22" fmla="*/ 7103 w 10000"/>
              <a:gd name="connsiteY22" fmla="*/ 10104 h 10104"/>
              <a:gd name="connsiteX23" fmla="*/ 9213 w 10000"/>
              <a:gd name="connsiteY23" fmla="*/ 10104 h 10104"/>
              <a:gd name="connsiteX24" fmla="*/ 9455 w 10000"/>
              <a:gd name="connsiteY24" fmla="*/ 9870 h 10104"/>
              <a:gd name="connsiteX25" fmla="*/ 9400 w 10000"/>
              <a:gd name="connsiteY25" fmla="*/ 9648 h 10104"/>
              <a:gd name="connsiteX26" fmla="*/ 8162 w 10000"/>
              <a:gd name="connsiteY26" fmla="*/ 7125 h 10104"/>
              <a:gd name="connsiteX27" fmla="*/ 8100 w 10000"/>
              <a:gd name="connsiteY27" fmla="*/ 6926 h 10104"/>
              <a:gd name="connsiteX28" fmla="*/ 8287 w 10000"/>
              <a:gd name="connsiteY28" fmla="*/ 6775 h 10104"/>
              <a:gd name="connsiteX29" fmla="*/ 9766 w 10000"/>
              <a:gd name="connsiteY29" fmla="*/ 6775 h 10104"/>
              <a:gd name="connsiteX30" fmla="*/ 10000 w 10000"/>
              <a:gd name="connsiteY30" fmla="*/ 6541 h 10104"/>
              <a:gd name="connsiteX31" fmla="*/ 9938 w 10000"/>
              <a:gd name="connsiteY31" fmla="*/ 6319 h 10104"/>
              <a:gd name="connsiteX32" fmla="*/ 6900 w 10000"/>
              <a:gd name="connsiteY32" fmla="*/ 279 h 10104"/>
              <a:gd name="connsiteX33" fmla="*/ 6659 w 10000"/>
              <a:gd name="connsiteY33" fmla="*/ 104 h 10104"/>
              <a:gd name="connsiteX34" fmla="*/ 3248 w 10000"/>
              <a:gd name="connsiteY34" fmla="*/ 104 h 10104"/>
              <a:gd name="connsiteX35" fmla="*/ 2998 w 10000"/>
              <a:gd name="connsiteY35" fmla="*/ 279 h 10104"/>
              <a:gd name="connsiteX36" fmla="*/ 62 w 10000"/>
              <a:gd name="connsiteY36" fmla="*/ 6319 h 10104"/>
              <a:gd name="connsiteX37" fmla="*/ 0 w 10000"/>
              <a:gd name="connsiteY37" fmla="*/ 6541 h 10104"/>
              <a:gd name="connsiteX38" fmla="*/ 234 w 10000"/>
              <a:gd name="connsiteY38" fmla="*/ 6775 h 10104"/>
              <a:gd name="connsiteX39" fmla="*/ 1713 w 10000"/>
              <a:gd name="connsiteY39" fmla="*/ 6775 h 10104"/>
              <a:gd name="connsiteX40" fmla="*/ 1900 w 10000"/>
              <a:gd name="connsiteY40" fmla="*/ 6926 h 10104"/>
              <a:gd name="connsiteX41" fmla="*/ 1838 w 10000"/>
              <a:gd name="connsiteY41" fmla="*/ 7125 h 10104"/>
              <a:gd name="connsiteX42" fmla="*/ 600 w 10000"/>
              <a:gd name="connsiteY42" fmla="*/ 9648 h 10104"/>
              <a:gd name="connsiteX43" fmla="*/ 545 w 10000"/>
              <a:gd name="connsiteY43" fmla="*/ 9870 h 10104"/>
              <a:gd name="connsiteX44" fmla="*/ 787 w 10000"/>
              <a:gd name="connsiteY44" fmla="*/ 10104 h 10104"/>
              <a:gd name="connsiteX0" fmla="*/ 787 w 10000"/>
              <a:gd name="connsiteY0" fmla="*/ 10104 h 10104"/>
              <a:gd name="connsiteX1" fmla="*/ 2897 w 10000"/>
              <a:gd name="connsiteY1" fmla="*/ 10104 h 10104"/>
              <a:gd name="connsiteX2" fmla="*/ 3154 w 10000"/>
              <a:gd name="connsiteY2" fmla="*/ 9917 h 10104"/>
              <a:gd name="connsiteX3" fmla="*/ 4525 w 10000"/>
              <a:gd name="connsiteY3" fmla="*/ 7125 h 10104"/>
              <a:gd name="connsiteX4" fmla="*/ 4579 w 10000"/>
              <a:gd name="connsiteY4" fmla="*/ 6926 h 10104"/>
              <a:gd name="connsiteX5" fmla="*/ 4400 w 10000"/>
              <a:gd name="connsiteY5" fmla="*/ 6775 h 10104"/>
              <a:gd name="connsiteX6" fmla="*/ 3614 w 10000"/>
              <a:gd name="connsiteY6" fmla="*/ 6775 h 10104"/>
              <a:gd name="connsiteX7" fmla="*/ 3419 w 10000"/>
              <a:gd name="connsiteY7" fmla="*/ 6576 h 10104"/>
              <a:gd name="connsiteX8" fmla="*/ 3474 w 10000"/>
              <a:gd name="connsiteY8" fmla="*/ 6366 h 10104"/>
              <a:gd name="connsiteX9" fmla="*/ 4735 w 10000"/>
              <a:gd name="connsiteY9" fmla="*/ 3842 h 10104"/>
              <a:gd name="connsiteX10" fmla="*/ 4790 w 10000"/>
              <a:gd name="connsiteY10" fmla="*/ 3644 h 10104"/>
              <a:gd name="connsiteX11" fmla="*/ 4603 w 10000"/>
              <a:gd name="connsiteY11" fmla="*/ 3445 h 10104"/>
              <a:gd name="connsiteX12" fmla="*/ 3668 w 10000"/>
              <a:gd name="connsiteY12" fmla="*/ 3445 h 10104"/>
              <a:gd name="connsiteX13" fmla="*/ 3474 w 10000"/>
              <a:gd name="connsiteY13" fmla="*/ 3258 h 10104"/>
              <a:gd name="connsiteX14" fmla="*/ 3536 w 10000"/>
              <a:gd name="connsiteY14" fmla="*/ 3036 h 10104"/>
              <a:gd name="connsiteX15" fmla="*/ 4751 w 10000"/>
              <a:gd name="connsiteY15" fmla="*/ 606 h 10104"/>
              <a:gd name="connsiteX16" fmla="*/ 5000 w 10000"/>
              <a:gd name="connsiteY16" fmla="*/ 443 h 10104"/>
              <a:gd name="connsiteX17" fmla="*/ 5600 w 10000"/>
              <a:gd name="connsiteY17" fmla="*/ 6775 h 10104"/>
              <a:gd name="connsiteX18" fmla="*/ 5421 w 10000"/>
              <a:gd name="connsiteY18" fmla="*/ 6926 h 10104"/>
              <a:gd name="connsiteX19" fmla="*/ 5475 w 10000"/>
              <a:gd name="connsiteY19" fmla="*/ 7125 h 10104"/>
              <a:gd name="connsiteX20" fmla="*/ 6846 w 10000"/>
              <a:gd name="connsiteY20" fmla="*/ 9917 h 10104"/>
              <a:gd name="connsiteX21" fmla="*/ 7103 w 10000"/>
              <a:gd name="connsiteY21" fmla="*/ 10104 h 10104"/>
              <a:gd name="connsiteX22" fmla="*/ 9213 w 10000"/>
              <a:gd name="connsiteY22" fmla="*/ 10104 h 10104"/>
              <a:gd name="connsiteX23" fmla="*/ 9455 w 10000"/>
              <a:gd name="connsiteY23" fmla="*/ 9870 h 10104"/>
              <a:gd name="connsiteX24" fmla="*/ 9400 w 10000"/>
              <a:gd name="connsiteY24" fmla="*/ 9648 h 10104"/>
              <a:gd name="connsiteX25" fmla="*/ 8162 w 10000"/>
              <a:gd name="connsiteY25" fmla="*/ 7125 h 10104"/>
              <a:gd name="connsiteX26" fmla="*/ 8100 w 10000"/>
              <a:gd name="connsiteY26" fmla="*/ 6926 h 10104"/>
              <a:gd name="connsiteX27" fmla="*/ 8287 w 10000"/>
              <a:gd name="connsiteY27" fmla="*/ 6775 h 10104"/>
              <a:gd name="connsiteX28" fmla="*/ 9766 w 10000"/>
              <a:gd name="connsiteY28" fmla="*/ 6775 h 10104"/>
              <a:gd name="connsiteX29" fmla="*/ 10000 w 10000"/>
              <a:gd name="connsiteY29" fmla="*/ 6541 h 10104"/>
              <a:gd name="connsiteX30" fmla="*/ 9938 w 10000"/>
              <a:gd name="connsiteY30" fmla="*/ 6319 h 10104"/>
              <a:gd name="connsiteX31" fmla="*/ 6900 w 10000"/>
              <a:gd name="connsiteY31" fmla="*/ 279 h 10104"/>
              <a:gd name="connsiteX32" fmla="*/ 6659 w 10000"/>
              <a:gd name="connsiteY32" fmla="*/ 104 h 10104"/>
              <a:gd name="connsiteX33" fmla="*/ 3248 w 10000"/>
              <a:gd name="connsiteY33" fmla="*/ 104 h 10104"/>
              <a:gd name="connsiteX34" fmla="*/ 2998 w 10000"/>
              <a:gd name="connsiteY34" fmla="*/ 279 h 10104"/>
              <a:gd name="connsiteX35" fmla="*/ 62 w 10000"/>
              <a:gd name="connsiteY35" fmla="*/ 6319 h 10104"/>
              <a:gd name="connsiteX36" fmla="*/ 0 w 10000"/>
              <a:gd name="connsiteY36" fmla="*/ 6541 h 10104"/>
              <a:gd name="connsiteX37" fmla="*/ 234 w 10000"/>
              <a:gd name="connsiteY37" fmla="*/ 6775 h 10104"/>
              <a:gd name="connsiteX38" fmla="*/ 1713 w 10000"/>
              <a:gd name="connsiteY38" fmla="*/ 6775 h 10104"/>
              <a:gd name="connsiteX39" fmla="*/ 1900 w 10000"/>
              <a:gd name="connsiteY39" fmla="*/ 6926 h 10104"/>
              <a:gd name="connsiteX40" fmla="*/ 1838 w 10000"/>
              <a:gd name="connsiteY40" fmla="*/ 7125 h 10104"/>
              <a:gd name="connsiteX41" fmla="*/ 600 w 10000"/>
              <a:gd name="connsiteY41" fmla="*/ 9648 h 10104"/>
              <a:gd name="connsiteX42" fmla="*/ 545 w 10000"/>
              <a:gd name="connsiteY42" fmla="*/ 9870 h 10104"/>
              <a:gd name="connsiteX43" fmla="*/ 787 w 10000"/>
              <a:gd name="connsiteY43" fmla="*/ 10104 h 10104"/>
              <a:gd name="connsiteX0" fmla="*/ 787 w 10000"/>
              <a:gd name="connsiteY0" fmla="*/ 10115 h 10115"/>
              <a:gd name="connsiteX1" fmla="*/ 2897 w 10000"/>
              <a:gd name="connsiteY1" fmla="*/ 10115 h 10115"/>
              <a:gd name="connsiteX2" fmla="*/ 3154 w 10000"/>
              <a:gd name="connsiteY2" fmla="*/ 9928 h 10115"/>
              <a:gd name="connsiteX3" fmla="*/ 4525 w 10000"/>
              <a:gd name="connsiteY3" fmla="*/ 7136 h 10115"/>
              <a:gd name="connsiteX4" fmla="*/ 4579 w 10000"/>
              <a:gd name="connsiteY4" fmla="*/ 6937 h 10115"/>
              <a:gd name="connsiteX5" fmla="*/ 4400 w 10000"/>
              <a:gd name="connsiteY5" fmla="*/ 6786 h 10115"/>
              <a:gd name="connsiteX6" fmla="*/ 3614 w 10000"/>
              <a:gd name="connsiteY6" fmla="*/ 6786 h 10115"/>
              <a:gd name="connsiteX7" fmla="*/ 3419 w 10000"/>
              <a:gd name="connsiteY7" fmla="*/ 6587 h 10115"/>
              <a:gd name="connsiteX8" fmla="*/ 3474 w 10000"/>
              <a:gd name="connsiteY8" fmla="*/ 6377 h 10115"/>
              <a:gd name="connsiteX9" fmla="*/ 4735 w 10000"/>
              <a:gd name="connsiteY9" fmla="*/ 3853 h 10115"/>
              <a:gd name="connsiteX10" fmla="*/ 4790 w 10000"/>
              <a:gd name="connsiteY10" fmla="*/ 3655 h 10115"/>
              <a:gd name="connsiteX11" fmla="*/ 4603 w 10000"/>
              <a:gd name="connsiteY11" fmla="*/ 3456 h 10115"/>
              <a:gd name="connsiteX12" fmla="*/ 3668 w 10000"/>
              <a:gd name="connsiteY12" fmla="*/ 3456 h 10115"/>
              <a:gd name="connsiteX13" fmla="*/ 3474 w 10000"/>
              <a:gd name="connsiteY13" fmla="*/ 3269 h 10115"/>
              <a:gd name="connsiteX14" fmla="*/ 3536 w 10000"/>
              <a:gd name="connsiteY14" fmla="*/ 3047 h 10115"/>
              <a:gd name="connsiteX15" fmla="*/ 4751 w 10000"/>
              <a:gd name="connsiteY15" fmla="*/ 617 h 10115"/>
              <a:gd name="connsiteX16" fmla="*/ 5000 w 10000"/>
              <a:gd name="connsiteY16" fmla="*/ 454 h 10115"/>
              <a:gd name="connsiteX17" fmla="*/ 5421 w 10000"/>
              <a:gd name="connsiteY17" fmla="*/ 6937 h 10115"/>
              <a:gd name="connsiteX18" fmla="*/ 5475 w 10000"/>
              <a:gd name="connsiteY18" fmla="*/ 7136 h 10115"/>
              <a:gd name="connsiteX19" fmla="*/ 6846 w 10000"/>
              <a:gd name="connsiteY19" fmla="*/ 9928 h 10115"/>
              <a:gd name="connsiteX20" fmla="*/ 7103 w 10000"/>
              <a:gd name="connsiteY20" fmla="*/ 10115 h 10115"/>
              <a:gd name="connsiteX21" fmla="*/ 9213 w 10000"/>
              <a:gd name="connsiteY21" fmla="*/ 10115 h 10115"/>
              <a:gd name="connsiteX22" fmla="*/ 9455 w 10000"/>
              <a:gd name="connsiteY22" fmla="*/ 9881 h 10115"/>
              <a:gd name="connsiteX23" fmla="*/ 9400 w 10000"/>
              <a:gd name="connsiteY23" fmla="*/ 9659 h 10115"/>
              <a:gd name="connsiteX24" fmla="*/ 8162 w 10000"/>
              <a:gd name="connsiteY24" fmla="*/ 7136 h 10115"/>
              <a:gd name="connsiteX25" fmla="*/ 8100 w 10000"/>
              <a:gd name="connsiteY25" fmla="*/ 6937 h 10115"/>
              <a:gd name="connsiteX26" fmla="*/ 8287 w 10000"/>
              <a:gd name="connsiteY26" fmla="*/ 6786 h 10115"/>
              <a:gd name="connsiteX27" fmla="*/ 9766 w 10000"/>
              <a:gd name="connsiteY27" fmla="*/ 6786 h 10115"/>
              <a:gd name="connsiteX28" fmla="*/ 10000 w 10000"/>
              <a:gd name="connsiteY28" fmla="*/ 6552 h 10115"/>
              <a:gd name="connsiteX29" fmla="*/ 9938 w 10000"/>
              <a:gd name="connsiteY29" fmla="*/ 6330 h 10115"/>
              <a:gd name="connsiteX30" fmla="*/ 6900 w 10000"/>
              <a:gd name="connsiteY30" fmla="*/ 290 h 10115"/>
              <a:gd name="connsiteX31" fmla="*/ 6659 w 10000"/>
              <a:gd name="connsiteY31" fmla="*/ 115 h 10115"/>
              <a:gd name="connsiteX32" fmla="*/ 3248 w 10000"/>
              <a:gd name="connsiteY32" fmla="*/ 115 h 10115"/>
              <a:gd name="connsiteX33" fmla="*/ 2998 w 10000"/>
              <a:gd name="connsiteY33" fmla="*/ 290 h 10115"/>
              <a:gd name="connsiteX34" fmla="*/ 62 w 10000"/>
              <a:gd name="connsiteY34" fmla="*/ 6330 h 10115"/>
              <a:gd name="connsiteX35" fmla="*/ 0 w 10000"/>
              <a:gd name="connsiteY35" fmla="*/ 6552 h 10115"/>
              <a:gd name="connsiteX36" fmla="*/ 234 w 10000"/>
              <a:gd name="connsiteY36" fmla="*/ 6786 h 10115"/>
              <a:gd name="connsiteX37" fmla="*/ 1713 w 10000"/>
              <a:gd name="connsiteY37" fmla="*/ 6786 h 10115"/>
              <a:gd name="connsiteX38" fmla="*/ 1900 w 10000"/>
              <a:gd name="connsiteY38" fmla="*/ 6937 h 10115"/>
              <a:gd name="connsiteX39" fmla="*/ 1838 w 10000"/>
              <a:gd name="connsiteY39" fmla="*/ 7136 h 10115"/>
              <a:gd name="connsiteX40" fmla="*/ 600 w 10000"/>
              <a:gd name="connsiteY40" fmla="*/ 9659 h 10115"/>
              <a:gd name="connsiteX41" fmla="*/ 545 w 10000"/>
              <a:gd name="connsiteY41" fmla="*/ 9881 h 10115"/>
              <a:gd name="connsiteX42" fmla="*/ 787 w 10000"/>
              <a:gd name="connsiteY42" fmla="*/ 10115 h 10115"/>
              <a:gd name="connsiteX0" fmla="*/ 787 w 10000"/>
              <a:gd name="connsiteY0" fmla="*/ 10130 h 10130"/>
              <a:gd name="connsiteX1" fmla="*/ 2897 w 10000"/>
              <a:gd name="connsiteY1" fmla="*/ 10130 h 10130"/>
              <a:gd name="connsiteX2" fmla="*/ 3154 w 10000"/>
              <a:gd name="connsiteY2" fmla="*/ 9943 h 10130"/>
              <a:gd name="connsiteX3" fmla="*/ 4525 w 10000"/>
              <a:gd name="connsiteY3" fmla="*/ 7151 h 10130"/>
              <a:gd name="connsiteX4" fmla="*/ 4579 w 10000"/>
              <a:gd name="connsiteY4" fmla="*/ 6952 h 10130"/>
              <a:gd name="connsiteX5" fmla="*/ 4400 w 10000"/>
              <a:gd name="connsiteY5" fmla="*/ 6801 h 10130"/>
              <a:gd name="connsiteX6" fmla="*/ 3614 w 10000"/>
              <a:gd name="connsiteY6" fmla="*/ 6801 h 10130"/>
              <a:gd name="connsiteX7" fmla="*/ 3419 w 10000"/>
              <a:gd name="connsiteY7" fmla="*/ 6602 h 10130"/>
              <a:gd name="connsiteX8" fmla="*/ 3474 w 10000"/>
              <a:gd name="connsiteY8" fmla="*/ 6392 h 10130"/>
              <a:gd name="connsiteX9" fmla="*/ 4735 w 10000"/>
              <a:gd name="connsiteY9" fmla="*/ 3868 h 10130"/>
              <a:gd name="connsiteX10" fmla="*/ 4790 w 10000"/>
              <a:gd name="connsiteY10" fmla="*/ 3670 h 10130"/>
              <a:gd name="connsiteX11" fmla="*/ 4603 w 10000"/>
              <a:gd name="connsiteY11" fmla="*/ 3471 h 10130"/>
              <a:gd name="connsiteX12" fmla="*/ 3668 w 10000"/>
              <a:gd name="connsiteY12" fmla="*/ 3471 h 10130"/>
              <a:gd name="connsiteX13" fmla="*/ 3474 w 10000"/>
              <a:gd name="connsiteY13" fmla="*/ 3284 h 10130"/>
              <a:gd name="connsiteX14" fmla="*/ 3536 w 10000"/>
              <a:gd name="connsiteY14" fmla="*/ 3062 h 10130"/>
              <a:gd name="connsiteX15" fmla="*/ 4751 w 10000"/>
              <a:gd name="connsiteY15" fmla="*/ 632 h 10130"/>
              <a:gd name="connsiteX16" fmla="*/ 5000 w 10000"/>
              <a:gd name="connsiteY16" fmla="*/ 469 h 10130"/>
              <a:gd name="connsiteX17" fmla="*/ 5475 w 10000"/>
              <a:gd name="connsiteY17" fmla="*/ 7151 h 10130"/>
              <a:gd name="connsiteX18" fmla="*/ 6846 w 10000"/>
              <a:gd name="connsiteY18" fmla="*/ 9943 h 10130"/>
              <a:gd name="connsiteX19" fmla="*/ 7103 w 10000"/>
              <a:gd name="connsiteY19" fmla="*/ 10130 h 10130"/>
              <a:gd name="connsiteX20" fmla="*/ 9213 w 10000"/>
              <a:gd name="connsiteY20" fmla="*/ 10130 h 10130"/>
              <a:gd name="connsiteX21" fmla="*/ 9455 w 10000"/>
              <a:gd name="connsiteY21" fmla="*/ 9896 h 10130"/>
              <a:gd name="connsiteX22" fmla="*/ 9400 w 10000"/>
              <a:gd name="connsiteY22" fmla="*/ 9674 h 10130"/>
              <a:gd name="connsiteX23" fmla="*/ 8162 w 10000"/>
              <a:gd name="connsiteY23" fmla="*/ 7151 h 10130"/>
              <a:gd name="connsiteX24" fmla="*/ 8100 w 10000"/>
              <a:gd name="connsiteY24" fmla="*/ 6952 h 10130"/>
              <a:gd name="connsiteX25" fmla="*/ 8287 w 10000"/>
              <a:gd name="connsiteY25" fmla="*/ 6801 h 10130"/>
              <a:gd name="connsiteX26" fmla="*/ 9766 w 10000"/>
              <a:gd name="connsiteY26" fmla="*/ 6801 h 10130"/>
              <a:gd name="connsiteX27" fmla="*/ 10000 w 10000"/>
              <a:gd name="connsiteY27" fmla="*/ 6567 h 10130"/>
              <a:gd name="connsiteX28" fmla="*/ 9938 w 10000"/>
              <a:gd name="connsiteY28" fmla="*/ 6345 h 10130"/>
              <a:gd name="connsiteX29" fmla="*/ 6900 w 10000"/>
              <a:gd name="connsiteY29" fmla="*/ 305 h 10130"/>
              <a:gd name="connsiteX30" fmla="*/ 6659 w 10000"/>
              <a:gd name="connsiteY30" fmla="*/ 130 h 10130"/>
              <a:gd name="connsiteX31" fmla="*/ 3248 w 10000"/>
              <a:gd name="connsiteY31" fmla="*/ 130 h 10130"/>
              <a:gd name="connsiteX32" fmla="*/ 2998 w 10000"/>
              <a:gd name="connsiteY32" fmla="*/ 305 h 10130"/>
              <a:gd name="connsiteX33" fmla="*/ 62 w 10000"/>
              <a:gd name="connsiteY33" fmla="*/ 6345 h 10130"/>
              <a:gd name="connsiteX34" fmla="*/ 0 w 10000"/>
              <a:gd name="connsiteY34" fmla="*/ 6567 h 10130"/>
              <a:gd name="connsiteX35" fmla="*/ 234 w 10000"/>
              <a:gd name="connsiteY35" fmla="*/ 6801 h 10130"/>
              <a:gd name="connsiteX36" fmla="*/ 1713 w 10000"/>
              <a:gd name="connsiteY36" fmla="*/ 6801 h 10130"/>
              <a:gd name="connsiteX37" fmla="*/ 1900 w 10000"/>
              <a:gd name="connsiteY37" fmla="*/ 6952 h 10130"/>
              <a:gd name="connsiteX38" fmla="*/ 1838 w 10000"/>
              <a:gd name="connsiteY38" fmla="*/ 7151 h 10130"/>
              <a:gd name="connsiteX39" fmla="*/ 600 w 10000"/>
              <a:gd name="connsiteY39" fmla="*/ 9674 h 10130"/>
              <a:gd name="connsiteX40" fmla="*/ 545 w 10000"/>
              <a:gd name="connsiteY40" fmla="*/ 9896 h 10130"/>
              <a:gd name="connsiteX41" fmla="*/ 787 w 10000"/>
              <a:gd name="connsiteY41" fmla="*/ 10130 h 10130"/>
              <a:gd name="connsiteX0" fmla="*/ 787 w 10000"/>
              <a:gd name="connsiteY0" fmla="*/ 10337 h 10917"/>
              <a:gd name="connsiteX1" fmla="*/ 2897 w 10000"/>
              <a:gd name="connsiteY1" fmla="*/ 10337 h 10917"/>
              <a:gd name="connsiteX2" fmla="*/ 3154 w 10000"/>
              <a:gd name="connsiteY2" fmla="*/ 10150 h 10917"/>
              <a:gd name="connsiteX3" fmla="*/ 4525 w 10000"/>
              <a:gd name="connsiteY3" fmla="*/ 7358 h 10917"/>
              <a:gd name="connsiteX4" fmla="*/ 4579 w 10000"/>
              <a:gd name="connsiteY4" fmla="*/ 7159 h 10917"/>
              <a:gd name="connsiteX5" fmla="*/ 4400 w 10000"/>
              <a:gd name="connsiteY5" fmla="*/ 7008 h 10917"/>
              <a:gd name="connsiteX6" fmla="*/ 3614 w 10000"/>
              <a:gd name="connsiteY6" fmla="*/ 7008 h 10917"/>
              <a:gd name="connsiteX7" fmla="*/ 3419 w 10000"/>
              <a:gd name="connsiteY7" fmla="*/ 6809 h 10917"/>
              <a:gd name="connsiteX8" fmla="*/ 3474 w 10000"/>
              <a:gd name="connsiteY8" fmla="*/ 6599 h 10917"/>
              <a:gd name="connsiteX9" fmla="*/ 4735 w 10000"/>
              <a:gd name="connsiteY9" fmla="*/ 4075 h 10917"/>
              <a:gd name="connsiteX10" fmla="*/ 4790 w 10000"/>
              <a:gd name="connsiteY10" fmla="*/ 3877 h 10917"/>
              <a:gd name="connsiteX11" fmla="*/ 4603 w 10000"/>
              <a:gd name="connsiteY11" fmla="*/ 3678 h 10917"/>
              <a:gd name="connsiteX12" fmla="*/ 3668 w 10000"/>
              <a:gd name="connsiteY12" fmla="*/ 3678 h 10917"/>
              <a:gd name="connsiteX13" fmla="*/ 3474 w 10000"/>
              <a:gd name="connsiteY13" fmla="*/ 3491 h 10917"/>
              <a:gd name="connsiteX14" fmla="*/ 3536 w 10000"/>
              <a:gd name="connsiteY14" fmla="*/ 3269 h 10917"/>
              <a:gd name="connsiteX15" fmla="*/ 4751 w 10000"/>
              <a:gd name="connsiteY15" fmla="*/ 839 h 10917"/>
              <a:gd name="connsiteX16" fmla="*/ 5000 w 10000"/>
              <a:gd name="connsiteY16" fmla="*/ 676 h 10917"/>
              <a:gd name="connsiteX17" fmla="*/ 6846 w 10000"/>
              <a:gd name="connsiteY17" fmla="*/ 10150 h 10917"/>
              <a:gd name="connsiteX18" fmla="*/ 7103 w 10000"/>
              <a:gd name="connsiteY18" fmla="*/ 10337 h 10917"/>
              <a:gd name="connsiteX19" fmla="*/ 9213 w 10000"/>
              <a:gd name="connsiteY19" fmla="*/ 10337 h 10917"/>
              <a:gd name="connsiteX20" fmla="*/ 9455 w 10000"/>
              <a:gd name="connsiteY20" fmla="*/ 10103 h 10917"/>
              <a:gd name="connsiteX21" fmla="*/ 9400 w 10000"/>
              <a:gd name="connsiteY21" fmla="*/ 9881 h 10917"/>
              <a:gd name="connsiteX22" fmla="*/ 8162 w 10000"/>
              <a:gd name="connsiteY22" fmla="*/ 7358 h 10917"/>
              <a:gd name="connsiteX23" fmla="*/ 8100 w 10000"/>
              <a:gd name="connsiteY23" fmla="*/ 7159 h 10917"/>
              <a:gd name="connsiteX24" fmla="*/ 8287 w 10000"/>
              <a:gd name="connsiteY24" fmla="*/ 7008 h 10917"/>
              <a:gd name="connsiteX25" fmla="*/ 9766 w 10000"/>
              <a:gd name="connsiteY25" fmla="*/ 7008 h 10917"/>
              <a:gd name="connsiteX26" fmla="*/ 10000 w 10000"/>
              <a:gd name="connsiteY26" fmla="*/ 6774 h 10917"/>
              <a:gd name="connsiteX27" fmla="*/ 9938 w 10000"/>
              <a:gd name="connsiteY27" fmla="*/ 6552 h 10917"/>
              <a:gd name="connsiteX28" fmla="*/ 6900 w 10000"/>
              <a:gd name="connsiteY28" fmla="*/ 512 h 10917"/>
              <a:gd name="connsiteX29" fmla="*/ 6659 w 10000"/>
              <a:gd name="connsiteY29" fmla="*/ 337 h 10917"/>
              <a:gd name="connsiteX30" fmla="*/ 3248 w 10000"/>
              <a:gd name="connsiteY30" fmla="*/ 337 h 10917"/>
              <a:gd name="connsiteX31" fmla="*/ 2998 w 10000"/>
              <a:gd name="connsiteY31" fmla="*/ 512 h 10917"/>
              <a:gd name="connsiteX32" fmla="*/ 62 w 10000"/>
              <a:gd name="connsiteY32" fmla="*/ 6552 h 10917"/>
              <a:gd name="connsiteX33" fmla="*/ 0 w 10000"/>
              <a:gd name="connsiteY33" fmla="*/ 6774 h 10917"/>
              <a:gd name="connsiteX34" fmla="*/ 234 w 10000"/>
              <a:gd name="connsiteY34" fmla="*/ 7008 h 10917"/>
              <a:gd name="connsiteX35" fmla="*/ 1713 w 10000"/>
              <a:gd name="connsiteY35" fmla="*/ 7008 h 10917"/>
              <a:gd name="connsiteX36" fmla="*/ 1900 w 10000"/>
              <a:gd name="connsiteY36" fmla="*/ 7159 h 10917"/>
              <a:gd name="connsiteX37" fmla="*/ 1838 w 10000"/>
              <a:gd name="connsiteY37" fmla="*/ 7358 h 10917"/>
              <a:gd name="connsiteX38" fmla="*/ 600 w 10000"/>
              <a:gd name="connsiteY38" fmla="*/ 9881 h 10917"/>
              <a:gd name="connsiteX39" fmla="*/ 545 w 10000"/>
              <a:gd name="connsiteY39" fmla="*/ 10103 h 10917"/>
              <a:gd name="connsiteX40" fmla="*/ 787 w 10000"/>
              <a:gd name="connsiteY40" fmla="*/ 10337 h 10917"/>
              <a:gd name="connsiteX0" fmla="*/ 787 w 10000"/>
              <a:gd name="connsiteY0" fmla="*/ 10351 h 11066"/>
              <a:gd name="connsiteX1" fmla="*/ 2897 w 10000"/>
              <a:gd name="connsiteY1" fmla="*/ 10351 h 11066"/>
              <a:gd name="connsiteX2" fmla="*/ 3154 w 10000"/>
              <a:gd name="connsiteY2" fmla="*/ 10164 h 11066"/>
              <a:gd name="connsiteX3" fmla="*/ 4525 w 10000"/>
              <a:gd name="connsiteY3" fmla="*/ 7372 h 11066"/>
              <a:gd name="connsiteX4" fmla="*/ 4579 w 10000"/>
              <a:gd name="connsiteY4" fmla="*/ 7173 h 11066"/>
              <a:gd name="connsiteX5" fmla="*/ 4400 w 10000"/>
              <a:gd name="connsiteY5" fmla="*/ 7022 h 11066"/>
              <a:gd name="connsiteX6" fmla="*/ 3614 w 10000"/>
              <a:gd name="connsiteY6" fmla="*/ 7022 h 11066"/>
              <a:gd name="connsiteX7" fmla="*/ 3419 w 10000"/>
              <a:gd name="connsiteY7" fmla="*/ 6823 h 11066"/>
              <a:gd name="connsiteX8" fmla="*/ 3474 w 10000"/>
              <a:gd name="connsiteY8" fmla="*/ 6613 h 11066"/>
              <a:gd name="connsiteX9" fmla="*/ 4735 w 10000"/>
              <a:gd name="connsiteY9" fmla="*/ 4089 h 11066"/>
              <a:gd name="connsiteX10" fmla="*/ 4790 w 10000"/>
              <a:gd name="connsiteY10" fmla="*/ 3891 h 11066"/>
              <a:gd name="connsiteX11" fmla="*/ 4603 w 10000"/>
              <a:gd name="connsiteY11" fmla="*/ 3692 h 11066"/>
              <a:gd name="connsiteX12" fmla="*/ 3668 w 10000"/>
              <a:gd name="connsiteY12" fmla="*/ 3692 h 11066"/>
              <a:gd name="connsiteX13" fmla="*/ 3474 w 10000"/>
              <a:gd name="connsiteY13" fmla="*/ 3505 h 11066"/>
              <a:gd name="connsiteX14" fmla="*/ 3536 w 10000"/>
              <a:gd name="connsiteY14" fmla="*/ 3283 h 11066"/>
              <a:gd name="connsiteX15" fmla="*/ 4751 w 10000"/>
              <a:gd name="connsiteY15" fmla="*/ 853 h 11066"/>
              <a:gd name="connsiteX16" fmla="*/ 5000 w 10000"/>
              <a:gd name="connsiteY16" fmla="*/ 690 h 11066"/>
              <a:gd name="connsiteX17" fmla="*/ 7103 w 10000"/>
              <a:gd name="connsiteY17" fmla="*/ 10351 h 11066"/>
              <a:gd name="connsiteX18" fmla="*/ 9213 w 10000"/>
              <a:gd name="connsiteY18" fmla="*/ 10351 h 11066"/>
              <a:gd name="connsiteX19" fmla="*/ 9455 w 10000"/>
              <a:gd name="connsiteY19" fmla="*/ 10117 h 11066"/>
              <a:gd name="connsiteX20" fmla="*/ 9400 w 10000"/>
              <a:gd name="connsiteY20" fmla="*/ 9895 h 11066"/>
              <a:gd name="connsiteX21" fmla="*/ 8162 w 10000"/>
              <a:gd name="connsiteY21" fmla="*/ 7372 h 11066"/>
              <a:gd name="connsiteX22" fmla="*/ 8100 w 10000"/>
              <a:gd name="connsiteY22" fmla="*/ 7173 h 11066"/>
              <a:gd name="connsiteX23" fmla="*/ 8287 w 10000"/>
              <a:gd name="connsiteY23" fmla="*/ 7022 h 11066"/>
              <a:gd name="connsiteX24" fmla="*/ 9766 w 10000"/>
              <a:gd name="connsiteY24" fmla="*/ 7022 h 11066"/>
              <a:gd name="connsiteX25" fmla="*/ 10000 w 10000"/>
              <a:gd name="connsiteY25" fmla="*/ 6788 h 11066"/>
              <a:gd name="connsiteX26" fmla="*/ 9938 w 10000"/>
              <a:gd name="connsiteY26" fmla="*/ 6566 h 11066"/>
              <a:gd name="connsiteX27" fmla="*/ 6900 w 10000"/>
              <a:gd name="connsiteY27" fmla="*/ 526 h 11066"/>
              <a:gd name="connsiteX28" fmla="*/ 6659 w 10000"/>
              <a:gd name="connsiteY28" fmla="*/ 351 h 11066"/>
              <a:gd name="connsiteX29" fmla="*/ 3248 w 10000"/>
              <a:gd name="connsiteY29" fmla="*/ 351 h 11066"/>
              <a:gd name="connsiteX30" fmla="*/ 2998 w 10000"/>
              <a:gd name="connsiteY30" fmla="*/ 526 h 11066"/>
              <a:gd name="connsiteX31" fmla="*/ 62 w 10000"/>
              <a:gd name="connsiteY31" fmla="*/ 6566 h 11066"/>
              <a:gd name="connsiteX32" fmla="*/ 0 w 10000"/>
              <a:gd name="connsiteY32" fmla="*/ 6788 h 11066"/>
              <a:gd name="connsiteX33" fmla="*/ 234 w 10000"/>
              <a:gd name="connsiteY33" fmla="*/ 7022 h 11066"/>
              <a:gd name="connsiteX34" fmla="*/ 1713 w 10000"/>
              <a:gd name="connsiteY34" fmla="*/ 7022 h 11066"/>
              <a:gd name="connsiteX35" fmla="*/ 1900 w 10000"/>
              <a:gd name="connsiteY35" fmla="*/ 7173 h 11066"/>
              <a:gd name="connsiteX36" fmla="*/ 1838 w 10000"/>
              <a:gd name="connsiteY36" fmla="*/ 7372 h 11066"/>
              <a:gd name="connsiteX37" fmla="*/ 600 w 10000"/>
              <a:gd name="connsiteY37" fmla="*/ 9895 h 11066"/>
              <a:gd name="connsiteX38" fmla="*/ 545 w 10000"/>
              <a:gd name="connsiteY38" fmla="*/ 10117 h 11066"/>
              <a:gd name="connsiteX39" fmla="*/ 787 w 10000"/>
              <a:gd name="connsiteY39" fmla="*/ 10351 h 11066"/>
              <a:gd name="connsiteX0" fmla="*/ 787 w 10000"/>
              <a:gd name="connsiteY0" fmla="*/ 10288 h 10422"/>
              <a:gd name="connsiteX1" fmla="*/ 2897 w 10000"/>
              <a:gd name="connsiteY1" fmla="*/ 10288 h 10422"/>
              <a:gd name="connsiteX2" fmla="*/ 3154 w 10000"/>
              <a:gd name="connsiteY2" fmla="*/ 10101 h 10422"/>
              <a:gd name="connsiteX3" fmla="*/ 4525 w 10000"/>
              <a:gd name="connsiteY3" fmla="*/ 7309 h 10422"/>
              <a:gd name="connsiteX4" fmla="*/ 4579 w 10000"/>
              <a:gd name="connsiteY4" fmla="*/ 7110 h 10422"/>
              <a:gd name="connsiteX5" fmla="*/ 4400 w 10000"/>
              <a:gd name="connsiteY5" fmla="*/ 6959 h 10422"/>
              <a:gd name="connsiteX6" fmla="*/ 3614 w 10000"/>
              <a:gd name="connsiteY6" fmla="*/ 6959 h 10422"/>
              <a:gd name="connsiteX7" fmla="*/ 3419 w 10000"/>
              <a:gd name="connsiteY7" fmla="*/ 6760 h 10422"/>
              <a:gd name="connsiteX8" fmla="*/ 3474 w 10000"/>
              <a:gd name="connsiteY8" fmla="*/ 6550 h 10422"/>
              <a:gd name="connsiteX9" fmla="*/ 4735 w 10000"/>
              <a:gd name="connsiteY9" fmla="*/ 4026 h 10422"/>
              <a:gd name="connsiteX10" fmla="*/ 4790 w 10000"/>
              <a:gd name="connsiteY10" fmla="*/ 3828 h 10422"/>
              <a:gd name="connsiteX11" fmla="*/ 4603 w 10000"/>
              <a:gd name="connsiteY11" fmla="*/ 3629 h 10422"/>
              <a:gd name="connsiteX12" fmla="*/ 3668 w 10000"/>
              <a:gd name="connsiteY12" fmla="*/ 3629 h 10422"/>
              <a:gd name="connsiteX13" fmla="*/ 3474 w 10000"/>
              <a:gd name="connsiteY13" fmla="*/ 3442 h 10422"/>
              <a:gd name="connsiteX14" fmla="*/ 3536 w 10000"/>
              <a:gd name="connsiteY14" fmla="*/ 3220 h 10422"/>
              <a:gd name="connsiteX15" fmla="*/ 4751 w 10000"/>
              <a:gd name="connsiteY15" fmla="*/ 790 h 10422"/>
              <a:gd name="connsiteX16" fmla="*/ 5000 w 10000"/>
              <a:gd name="connsiteY16" fmla="*/ 627 h 10422"/>
              <a:gd name="connsiteX17" fmla="*/ 4924 w 10000"/>
              <a:gd name="connsiteY17" fmla="*/ 9427 h 10422"/>
              <a:gd name="connsiteX18" fmla="*/ 9213 w 10000"/>
              <a:gd name="connsiteY18" fmla="*/ 10288 h 10422"/>
              <a:gd name="connsiteX19" fmla="*/ 9455 w 10000"/>
              <a:gd name="connsiteY19" fmla="*/ 10054 h 10422"/>
              <a:gd name="connsiteX20" fmla="*/ 9400 w 10000"/>
              <a:gd name="connsiteY20" fmla="*/ 9832 h 10422"/>
              <a:gd name="connsiteX21" fmla="*/ 8162 w 10000"/>
              <a:gd name="connsiteY21" fmla="*/ 7309 h 10422"/>
              <a:gd name="connsiteX22" fmla="*/ 8100 w 10000"/>
              <a:gd name="connsiteY22" fmla="*/ 7110 h 10422"/>
              <a:gd name="connsiteX23" fmla="*/ 8287 w 10000"/>
              <a:gd name="connsiteY23" fmla="*/ 6959 h 10422"/>
              <a:gd name="connsiteX24" fmla="*/ 9766 w 10000"/>
              <a:gd name="connsiteY24" fmla="*/ 6959 h 10422"/>
              <a:gd name="connsiteX25" fmla="*/ 10000 w 10000"/>
              <a:gd name="connsiteY25" fmla="*/ 6725 h 10422"/>
              <a:gd name="connsiteX26" fmla="*/ 9938 w 10000"/>
              <a:gd name="connsiteY26" fmla="*/ 6503 h 10422"/>
              <a:gd name="connsiteX27" fmla="*/ 6900 w 10000"/>
              <a:gd name="connsiteY27" fmla="*/ 463 h 10422"/>
              <a:gd name="connsiteX28" fmla="*/ 6659 w 10000"/>
              <a:gd name="connsiteY28" fmla="*/ 288 h 10422"/>
              <a:gd name="connsiteX29" fmla="*/ 3248 w 10000"/>
              <a:gd name="connsiteY29" fmla="*/ 288 h 10422"/>
              <a:gd name="connsiteX30" fmla="*/ 2998 w 10000"/>
              <a:gd name="connsiteY30" fmla="*/ 463 h 10422"/>
              <a:gd name="connsiteX31" fmla="*/ 62 w 10000"/>
              <a:gd name="connsiteY31" fmla="*/ 6503 h 10422"/>
              <a:gd name="connsiteX32" fmla="*/ 0 w 10000"/>
              <a:gd name="connsiteY32" fmla="*/ 6725 h 10422"/>
              <a:gd name="connsiteX33" fmla="*/ 234 w 10000"/>
              <a:gd name="connsiteY33" fmla="*/ 6959 h 10422"/>
              <a:gd name="connsiteX34" fmla="*/ 1713 w 10000"/>
              <a:gd name="connsiteY34" fmla="*/ 6959 h 10422"/>
              <a:gd name="connsiteX35" fmla="*/ 1900 w 10000"/>
              <a:gd name="connsiteY35" fmla="*/ 7110 h 10422"/>
              <a:gd name="connsiteX36" fmla="*/ 1838 w 10000"/>
              <a:gd name="connsiteY36" fmla="*/ 7309 h 10422"/>
              <a:gd name="connsiteX37" fmla="*/ 600 w 10000"/>
              <a:gd name="connsiteY37" fmla="*/ 9832 h 10422"/>
              <a:gd name="connsiteX38" fmla="*/ 545 w 10000"/>
              <a:gd name="connsiteY38" fmla="*/ 10054 h 10422"/>
              <a:gd name="connsiteX39" fmla="*/ 787 w 10000"/>
              <a:gd name="connsiteY39" fmla="*/ 10288 h 1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000" h="10422">
                <a:moveTo>
                  <a:pt x="787" y="10288"/>
                </a:moveTo>
                <a:lnTo>
                  <a:pt x="2897" y="10288"/>
                </a:lnTo>
                <a:cubicBezTo>
                  <a:pt x="3022" y="10288"/>
                  <a:pt x="3084" y="10230"/>
                  <a:pt x="3154" y="10101"/>
                </a:cubicBezTo>
                <a:lnTo>
                  <a:pt x="4525" y="7309"/>
                </a:lnTo>
                <a:cubicBezTo>
                  <a:pt x="4548" y="7251"/>
                  <a:pt x="4579" y="7181"/>
                  <a:pt x="4579" y="7110"/>
                </a:cubicBezTo>
                <a:cubicBezTo>
                  <a:pt x="4579" y="7017"/>
                  <a:pt x="4509" y="6959"/>
                  <a:pt x="4400" y="6959"/>
                </a:cubicBezTo>
                <a:lnTo>
                  <a:pt x="3614" y="6959"/>
                </a:lnTo>
                <a:cubicBezTo>
                  <a:pt x="3489" y="6959"/>
                  <a:pt x="3419" y="6865"/>
                  <a:pt x="3419" y="6760"/>
                </a:cubicBezTo>
                <a:cubicBezTo>
                  <a:pt x="3419" y="6678"/>
                  <a:pt x="3450" y="6608"/>
                  <a:pt x="3474" y="6550"/>
                </a:cubicBezTo>
                <a:lnTo>
                  <a:pt x="4735" y="4026"/>
                </a:lnTo>
                <a:cubicBezTo>
                  <a:pt x="4759" y="3968"/>
                  <a:pt x="4790" y="3898"/>
                  <a:pt x="4790" y="3828"/>
                </a:cubicBezTo>
                <a:cubicBezTo>
                  <a:pt x="4790" y="3711"/>
                  <a:pt x="4727" y="3629"/>
                  <a:pt x="4603" y="3629"/>
                </a:cubicBezTo>
                <a:lnTo>
                  <a:pt x="3668" y="3629"/>
                </a:lnTo>
                <a:cubicBezTo>
                  <a:pt x="3544" y="3629"/>
                  <a:pt x="3474" y="3547"/>
                  <a:pt x="3474" y="3442"/>
                </a:cubicBezTo>
                <a:cubicBezTo>
                  <a:pt x="3474" y="3372"/>
                  <a:pt x="3505" y="3279"/>
                  <a:pt x="3536" y="3220"/>
                </a:cubicBezTo>
                <a:lnTo>
                  <a:pt x="4751" y="790"/>
                </a:lnTo>
                <a:cubicBezTo>
                  <a:pt x="4821" y="662"/>
                  <a:pt x="4971" y="-812"/>
                  <a:pt x="5000" y="627"/>
                </a:cubicBezTo>
                <a:cubicBezTo>
                  <a:pt x="5029" y="2066"/>
                  <a:pt x="4222" y="7817"/>
                  <a:pt x="4924" y="9427"/>
                </a:cubicBezTo>
                <a:cubicBezTo>
                  <a:pt x="5626" y="11037"/>
                  <a:pt x="8458" y="10184"/>
                  <a:pt x="9213" y="10288"/>
                </a:cubicBezTo>
                <a:cubicBezTo>
                  <a:pt x="9968" y="10392"/>
                  <a:pt x="9455" y="10206"/>
                  <a:pt x="9455" y="10054"/>
                </a:cubicBezTo>
                <a:cubicBezTo>
                  <a:pt x="9455" y="9973"/>
                  <a:pt x="9424" y="9891"/>
                  <a:pt x="9400" y="9832"/>
                </a:cubicBezTo>
                <a:lnTo>
                  <a:pt x="8162" y="7309"/>
                </a:lnTo>
                <a:cubicBezTo>
                  <a:pt x="8131" y="7251"/>
                  <a:pt x="8100" y="7181"/>
                  <a:pt x="8100" y="7110"/>
                </a:cubicBezTo>
                <a:cubicBezTo>
                  <a:pt x="8100" y="7017"/>
                  <a:pt x="8170" y="6959"/>
                  <a:pt x="8287" y="6959"/>
                </a:cubicBezTo>
                <a:lnTo>
                  <a:pt x="9766" y="6959"/>
                </a:lnTo>
                <a:cubicBezTo>
                  <a:pt x="9922" y="6959"/>
                  <a:pt x="10000" y="6865"/>
                  <a:pt x="10000" y="6725"/>
                </a:cubicBezTo>
                <a:cubicBezTo>
                  <a:pt x="10000" y="6643"/>
                  <a:pt x="9969" y="6550"/>
                  <a:pt x="9938" y="6503"/>
                </a:cubicBezTo>
                <a:lnTo>
                  <a:pt x="6900" y="463"/>
                </a:lnTo>
                <a:cubicBezTo>
                  <a:pt x="6846" y="346"/>
                  <a:pt x="6791" y="288"/>
                  <a:pt x="6659" y="288"/>
                </a:cubicBezTo>
                <a:lnTo>
                  <a:pt x="3248" y="288"/>
                </a:lnTo>
                <a:cubicBezTo>
                  <a:pt x="3162" y="288"/>
                  <a:pt x="3069" y="323"/>
                  <a:pt x="2998" y="463"/>
                </a:cubicBezTo>
                <a:lnTo>
                  <a:pt x="62" y="6503"/>
                </a:lnTo>
                <a:cubicBezTo>
                  <a:pt x="23" y="6585"/>
                  <a:pt x="0" y="6655"/>
                  <a:pt x="0" y="6725"/>
                </a:cubicBezTo>
                <a:cubicBezTo>
                  <a:pt x="0" y="6865"/>
                  <a:pt x="78" y="6959"/>
                  <a:pt x="234" y="6959"/>
                </a:cubicBezTo>
                <a:lnTo>
                  <a:pt x="1713" y="6959"/>
                </a:lnTo>
                <a:cubicBezTo>
                  <a:pt x="1830" y="6959"/>
                  <a:pt x="1900" y="7017"/>
                  <a:pt x="1900" y="7110"/>
                </a:cubicBezTo>
                <a:cubicBezTo>
                  <a:pt x="1900" y="7181"/>
                  <a:pt x="1869" y="7251"/>
                  <a:pt x="1838" y="7309"/>
                </a:cubicBezTo>
                <a:lnTo>
                  <a:pt x="600" y="9832"/>
                </a:lnTo>
                <a:cubicBezTo>
                  <a:pt x="576" y="9891"/>
                  <a:pt x="545" y="9973"/>
                  <a:pt x="545" y="10054"/>
                </a:cubicBezTo>
                <a:cubicBezTo>
                  <a:pt x="545" y="10206"/>
                  <a:pt x="631" y="10288"/>
                  <a:pt x="787" y="10288"/>
                </a:cubicBezTo>
              </a:path>
            </a:pathLst>
          </a:custGeom>
          <a:noFill/>
          <a:ln>
            <a:solidFill>
              <a:srgbClr val="A6DAD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315DF5-8174-67F0-BBD3-90C25FA8FA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DDCEE56A-E3AE-13D2-2603-2B2C44402D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561" y="6455683"/>
            <a:ext cx="1021096" cy="19375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3E4DD917-DC90-8690-1BC0-802CF7A10E4A}"/>
              </a:ext>
            </a:extLst>
          </p:cNvPr>
          <p:cNvSpPr txBox="1"/>
          <p:nvPr/>
        </p:nvSpPr>
        <p:spPr>
          <a:xfrm>
            <a:off x="433267" y="4133327"/>
            <a:ext cx="4028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317480">
              <a:lnSpc>
                <a:spcPct val="85000"/>
              </a:lnSpc>
              <a:defRPr b="0">
                <a:solidFill>
                  <a:srgbClr val="002D74"/>
                </a:solidFill>
                <a:latin typeface="Calibri" panose="020F0502020204030204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pt-BR" dirty="0">
                <a:solidFill>
                  <a:schemeClr val="bg1"/>
                </a:solidFill>
              </a:rPr>
              <a:t>Gerir </a:t>
            </a:r>
            <a:r>
              <a:rPr lang="pt-BR" b="1" dirty="0">
                <a:solidFill>
                  <a:schemeClr val="bg1"/>
                </a:solidFill>
              </a:rPr>
              <a:t>cuidado e atenção integral</a:t>
            </a:r>
          </a:p>
          <a:p>
            <a:pPr marL="285750" lvl="0" indent="-285750">
              <a:lnSpc>
                <a:spcPct val="100000"/>
              </a:lnSpc>
              <a:buClr>
                <a:srgbClr val="A6DADE"/>
              </a:buClr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1"/>
                </a:solidFill>
              </a:rPr>
              <a:t>APS Virtual</a:t>
            </a:r>
          </a:p>
          <a:p>
            <a:pPr marL="285750" lvl="0" indent="-285750">
              <a:lnSpc>
                <a:spcPct val="100000"/>
              </a:lnSpc>
              <a:buClr>
                <a:srgbClr val="A6DADE"/>
              </a:buClr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1"/>
                </a:solidFill>
              </a:rPr>
              <a:t>PA Virtual</a:t>
            </a:r>
          </a:p>
          <a:p>
            <a:pPr marL="285750" lvl="0" indent="-285750">
              <a:lnSpc>
                <a:spcPct val="100000"/>
              </a:lnSpc>
              <a:buClr>
                <a:srgbClr val="A6DADE"/>
              </a:buClr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1"/>
                </a:solidFill>
              </a:rPr>
              <a:t>Tele Psico</a:t>
            </a:r>
          </a:p>
          <a:p>
            <a:pPr marL="285750" lvl="0" indent="-285750">
              <a:lnSpc>
                <a:spcPct val="100000"/>
              </a:lnSpc>
              <a:buClr>
                <a:srgbClr val="A6DADE"/>
              </a:buClr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bg1"/>
                </a:solidFill>
              </a:rPr>
              <a:t>Tele Especialidade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0392BE9F-0D61-18B6-A09E-CB88C9C50D8A}"/>
              </a:ext>
            </a:extLst>
          </p:cNvPr>
          <p:cNvGrpSpPr/>
          <p:nvPr/>
        </p:nvGrpSpPr>
        <p:grpSpPr>
          <a:xfrm>
            <a:off x="6460988" y="1399488"/>
            <a:ext cx="4843648" cy="624115"/>
            <a:chOff x="6460988" y="1399488"/>
            <a:chExt cx="4843648" cy="624115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6BC7E9A0-0FAE-49B5-4CDD-B3277C56BD2D}"/>
                </a:ext>
              </a:extLst>
            </p:cNvPr>
            <p:cNvSpPr/>
            <p:nvPr/>
          </p:nvSpPr>
          <p:spPr>
            <a:xfrm>
              <a:off x="6460988" y="1399488"/>
              <a:ext cx="2294985" cy="624115"/>
            </a:xfrm>
            <a:prstGeom prst="roundRect">
              <a:avLst/>
            </a:prstGeom>
            <a:solidFill>
              <a:srgbClr val="A6D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2D74"/>
                  </a:solidFill>
                </a:rPr>
                <a:t>Pronto Atendimento</a:t>
              </a:r>
            </a:p>
          </p:txBody>
        </p: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8B9DC65A-2F86-18EA-811D-28C2C38BD4F0}"/>
                </a:ext>
              </a:extLst>
            </p:cNvPr>
            <p:cNvSpPr/>
            <p:nvPr/>
          </p:nvSpPr>
          <p:spPr>
            <a:xfrm>
              <a:off x="9009651" y="1399488"/>
              <a:ext cx="2294985" cy="6241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>
                  <a:solidFill>
                    <a:srgbClr val="002D74"/>
                  </a:solidFill>
                </a:rPr>
                <a:t>Atendimento virtual 24h por 7 dias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7EA124BF-D606-85BF-40C1-900BEEA82406}"/>
              </a:ext>
            </a:extLst>
          </p:cNvPr>
          <p:cNvGrpSpPr/>
          <p:nvPr/>
        </p:nvGrpSpPr>
        <p:grpSpPr>
          <a:xfrm>
            <a:off x="6460988" y="2296251"/>
            <a:ext cx="4843648" cy="624115"/>
            <a:chOff x="6460988" y="2296251"/>
            <a:chExt cx="4843648" cy="624115"/>
          </a:xfrm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299CD874-540D-4328-A4C1-223B83453BD8}"/>
                </a:ext>
              </a:extLst>
            </p:cNvPr>
            <p:cNvSpPr/>
            <p:nvPr/>
          </p:nvSpPr>
          <p:spPr>
            <a:xfrm>
              <a:off x="6460988" y="2296251"/>
              <a:ext cx="2294985" cy="624115"/>
            </a:xfrm>
            <a:prstGeom prst="roundRect">
              <a:avLst/>
            </a:prstGeom>
            <a:solidFill>
              <a:srgbClr val="A6D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2D74"/>
                  </a:solidFill>
                </a:rPr>
                <a:t>Tele Especialidade</a:t>
              </a:r>
            </a:p>
          </p:txBody>
        </p:sp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EA98B433-5178-C785-AF5E-28B4B6E39162}"/>
                </a:ext>
              </a:extLst>
            </p:cNvPr>
            <p:cNvSpPr/>
            <p:nvPr/>
          </p:nvSpPr>
          <p:spPr>
            <a:xfrm>
              <a:off x="9009651" y="2296251"/>
              <a:ext cx="2294985" cy="6241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>
                  <a:solidFill>
                    <a:srgbClr val="002D74"/>
                  </a:solidFill>
                </a:rPr>
                <a:t>Atendimento com hora marcada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EB52DE80-A33F-1178-CE55-B9061E467AF6}"/>
              </a:ext>
            </a:extLst>
          </p:cNvPr>
          <p:cNvGrpSpPr/>
          <p:nvPr/>
        </p:nvGrpSpPr>
        <p:grpSpPr>
          <a:xfrm>
            <a:off x="6460988" y="3193014"/>
            <a:ext cx="4843648" cy="624115"/>
            <a:chOff x="6460988" y="3193014"/>
            <a:chExt cx="4843648" cy="624115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B6C418AB-BF23-F494-CE8A-9E0CDD320A3D}"/>
                </a:ext>
              </a:extLst>
            </p:cNvPr>
            <p:cNvSpPr/>
            <p:nvPr/>
          </p:nvSpPr>
          <p:spPr>
            <a:xfrm>
              <a:off x="6460988" y="3193014"/>
              <a:ext cx="2294985" cy="624115"/>
            </a:xfrm>
            <a:prstGeom prst="roundRect">
              <a:avLst/>
            </a:prstGeom>
            <a:solidFill>
              <a:srgbClr val="A6D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2D74"/>
                  </a:solidFill>
                </a:rPr>
                <a:t>Tele Nutri</a:t>
              </a:r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AA4DEDDA-6A1C-1AA0-FD27-55891C720A4A}"/>
                </a:ext>
              </a:extLst>
            </p:cNvPr>
            <p:cNvSpPr/>
            <p:nvPr/>
          </p:nvSpPr>
          <p:spPr>
            <a:xfrm>
              <a:off x="9009651" y="3193014"/>
              <a:ext cx="2294985" cy="6241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>
                  <a:solidFill>
                    <a:srgbClr val="002D74"/>
                  </a:solidFill>
                </a:rPr>
                <a:t>Atendimento com hora marcada</a:t>
              </a:r>
            </a:p>
          </p:txBody>
        </p: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69B35D48-844F-DC4F-CE1D-78C32FA36499}"/>
              </a:ext>
            </a:extLst>
          </p:cNvPr>
          <p:cNvGrpSpPr/>
          <p:nvPr/>
        </p:nvGrpSpPr>
        <p:grpSpPr>
          <a:xfrm>
            <a:off x="6460988" y="4089777"/>
            <a:ext cx="4843648" cy="624115"/>
            <a:chOff x="6460988" y="4089777"/>
            <a:chExt cx="4843648" cy="624115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8F6AFD7E-C7CB-3055-E0F9-0F40B2CE66A0}"/>
                </a:ext>
              </a:extLst>
            </p:cNvPr>
            <p:cNvSpPr/>
            <p:nvPr/>
          </p:nvSpPr>
          <p:spPr>
            <a:xfrm>
              <a:off x="6460988" y="4089777"/>
              <a:ext cx="2294985" cy="624115"/>
            </a:xfrm>
            <a:prstGeom prst="roundRect">
              <a:avLst/>
            </a:prstGeom>
            <a:solidFill>
              <a:srgbClr val="A6D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2D74"/>
                  </a:solidFill>
                </a:rPr>
                <a:t>Tele Psicologia</a:t>
              </a:r>
            </a:p>
          </p:txBody>
        </p:sp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E96BC5A3-6DCD-0CF3-07CD-31DE004E9CD3}"/>
                </a:ext>
              </a:extLst>
            </p:cNvPr>
            <p:cNvSpPr/>
            <p:nvPr/>
          </p:nvSpPr>
          <p:spPr>
            <a:xfrm>
              <a:off x="9009651" y="4089777"/>
              <a:ext cx="2294985" cy="6241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>
                  <a:solidFill>
                    <a:srgbClr val="002D74"/>
                  </a:solidFill>
                </a:rPr>
                <a:t>Atendimento com hora marcada</a:t>
              </a: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BE96F453-B879-EABC-25E9-4BC4349B4A7D}"/>
              </a:ext>
            </a:extLst>
          </p:cNvPr>
          <p:cNvGrpSpPr/>
          <p:nvPr/>
        </p:nvGrpSpPr>
        <p:grpSpPr>
          <a:xfrm>
            <a:off x="6460988" y="4986540"/>
            <a:ext cx="4843648" cy="624115"/>
            <a:chOff x="6460988" y="4986540"/>
            <a:chExt cx="4843648" cy="624115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FF1872CD-59F6-0E9E-C666-CF6397F85CFB}"/>
                </a:ext>
              </a:extLst>
            </p:cNvPr>
            <p:cNvSpPr/>
            <p:nvPr/>
          </p:nvSpPr>
          <p:spPr>
            <a:xfrm>
              <a:off x="6460988" y="4986540"/>
              <a:ext cx="2294985" cy="624115"/>
            </a:xfrm>
            <a:prstGeom prst="roundRect">
              <a:avLst/>
            </a:prstGeom>
            <a:solidFill>
              <a:srgbClr val="A6DA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2D74"/>
                  </a:solidFill>
                </a:rPr>
                <a:t>Tele Psiquiatria</a:t>
              </a:r>
            </a:p>
          </p:txBody>
        </p:sp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1AE34A61-3283-5974-D40C-081EF8287164}"/>
                </a:ext>
              </a:extLst>
            </p:cNvPr>
            <p:cNvSpPr/>
            <p:nvPr/>
          </p:nvSpPr>
          <p:spPr>
            <a:xfrm>
              <a:off x="9009651" y="4986540"/>
              <a:ext cx="2294985" cy="62411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>
                  <a:solidFill>
                    <a:srgbClr val="002D74"/>
                  </a:solidFill>
                </a:rPr>
                <a:t>Atendimento com hora marcada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8458AAF-EC6B-4658-04E8-0E4046600E5F}"/>
              </a:ext>
            </a:extLst>
          </p:cNvPr>
          <p:cNvSpPr txBox="1"/>
          <p:nvPr/>
        </p:nvSpPr>
        <p:spPr>
          <a:xfrm>
            <a:off x="433267" y="2558942"/>
            <a:ext cx="2341756" cy="1365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chemeClr val="bg1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Atenção</a:t>
            </a:r>
          </a:p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chemeClr val="bg1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à Saúde</a:t>
            </a:r>
          </a:p>
        </p:txBody>
      </p:sp>
    </p:spTree>
    <p:extLst>
      <p:ext uri="{BB962C8B-B14F-4D97-AF65-F5344CB8AC3E}">
        <p14:creationId xmlns:p14="http://schemas.microsoft.com/office/powerpoint/2010/main" val="2385740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3ED61E6-082B-37B6-CEBC-B00D1FD713CB}"/>
              </a:ext>
            </a:extLst>
          </p:cNvPr>
          <p:cNvSpPr/>
          <p:nvPr/>
        </p:nvSpPr>
        <p:spPr>
          <a:xfrm>
            <a:off x="-1" y="0"/>
            <a:ext cx="5943645" cy="6852834"/>
          </a:xfrm>
          <a:prstGeom prst="rect">
            <a:avLst/>
          </a:prstGeom>
          <a:solidFill>
            <a:srgbClr val="A6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134CE77-F7E4-7A55-9E71-31C3BB2F3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5" b="24801"/>
          <a:stretch/>
        </p:blipFill>
        <p:spPr>
          <a:xfrm>
            <a:off x="-232733" y="-552450"/>
            <a:ext cx="6176378" cy="531313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0D315C-1FA9-5CD5-BC5B-015E03596B93}"/>
              </a:ext>
            </a:extLst>
          </p:cNvPr>
          <p:cNvSpPr txBox="1"/>
          <p:nvPr/>
        </p:nvSpPr>
        <p:spPr>
          <a:xfrm>
            <a:off x="1052372" y="4790002"/>
            <a:ext cx="3987586" cy="1204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Cuidar é</a:t>
            </a:r>
            <a:endParaRPr kumimoji="0" lang="pt-BR" sz="4000" b="0" i="0" u="none" strike="noStrike" kern="1200" cap="none" spc="-208" normalizeH="0" baseline="0" noProof="0" dirty="0">
              <a:ln>
                <a:noFill/>
              </a:ln>
              <a:solidFill>
                <a:srgbClr val="002D74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2D74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Estar próximo.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C30AEE-3623-4122-BDA9-3CEE31D99AF9}"/>
              </a:ext>
            </a:extLst>
          </p:cNvPr>
          <p:cNvSpPr txBox="1"/>
          <p:nvPr/>
        </p:nvSpPr>
        <p:spPr>
          <a:xfrm>
            <a:off x="6820930" y="666532"/>
            <a:ext cx="4678838" cy="56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85000"/>
              </a:lnSpc>
              <a:spcAft>
                <a:spcPts val="578"/>
              </a:spcAft>
              <a:buClr>
                <a:srgbClr val="6AD1E3"/>
              </a:buClr>
              <a:defRPr/>
            </a:pPr>
            <a:r>
              <a:rPr lang="pt-BR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Diversos Canais de Atendimento para ampliar o cuidado com os nossos clientes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9E3624B-8C74-300B-3776-38D7E07BC7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14" name="Imagem 13" descr="Texto&#10;&#10;Descrição gerada automaticamente">
            <a:extLst>
              <a:ext uri="{FF2B5EF4-FFF2-40B4-BE49-F238E27FC236}">
                <a16:creationId xmlns:a16="http://schemas.microsoft.com/office/drawing/2014/main" id="{0C972FA0-5417-3B62-ACF0-97D0EC3365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99C9995F-1596-D9D9-13CD-6100B4EEB71E}"/>
              </a:ext>
            </a:extLst>
          </p:cNvPr>
          <p:cNvSpPr/>
          <p:nvPr/>
        </p:nvSpPr>
        <p:spPr>
          <a:xfrm rot="16200000" flipH="1">
            <a:off x="-32099" y="485170"/>
            <a:ext cx="6007838" cy="5429529"/>
          </a:xfrm>
          <a:custGeom>
            <a:avLst/>
            <a:gdLst>
              <a:gd name="connsiteX0" fmla="*/ 0 w 5209205"/>
              <a:gd name="connsiteY0" fmla="*/ 2677736 h 3054048"/>
              <a:gd name="connsiteX1" fmla="*/ 0 w 5209205"/>
              <a:gd name="connsiteY1" fmla="*/ 1584870 h 3054048"/>
              <a:gd name="connsiteX2" fmla="*/ 0 w 5209205"/>
              <a:gd name="connsiteY2" fmla="*/ 1469178 h 3054048"/>
              <a:gd name="connsiteX3" fmla="*/ 0 w 5209205"/>
              <a:gd name="connsiteY3" fmla="*/ 376311 h 3054048"/>
              <a:gd name="connsiteX4" fmla="*/ 376312 w 5209205"/>
              <a:gd name="connsiteY4" fmla="*/ 0 h 3054048"/>
              <a:gd name="connsiteX5" fmla="*/ 4832894 w 5209205"/>
              <a:gd name="connsiteY5" fmla="*/ 0 h 3054048"/>
              <a:gd name="connsiteX6" fmla="*/ 5209205 w 5209205"/>
              <a:gd name="connsiteY6" fmla="*/ 376311 h 3054048"/>
              <a:gd name="connsiteX7" fmla="*/ 5209205 w 5209205"/>
              <a:gd name="connsiteY7" fmla="*/ 631371 h 3054048"/>
              <a:gd name="connsiteX8" fmla="*/ 5209205 w 5209205"/>
              <a:gd name="connsiteY8" fmla="*/ 1469178 h 3054048"/>
              <a:gd name="connsiteX9" fmla="*/ 5209205 w 5209205"/>
              <a:gd name="connsiteY9" fmla="*/ 1584870 h 3054048"/>
              <a:gd name="connsiteX10" fmla="*/ 5209205 w 5209205"/>
              <a:gd name="connsiteY10" fmla="*/ 1724238 h 3054048"/>
              <a:gd name="connsiteX11" fmla="*/ 5209205 w 5209205"/>
              <a:gd name="connsiteY11" fmla="*/ 1961181 h 3054048"/>
              <a:gd name="connsiteX12" fmla="*/ 5209205 w 5209205"/>
              <a:gd name="connsiteY12" fmla="*/ 2677736 h 3054048"/>
              <a:gd name="connsiteX13" fmla="*/ 5209205 w 5209205"/>
              <a:gd name="connsiteY13" fmla="*/ 3054048 h 3054048"/>
              <a:gd name="connsiteX14" fmla="*/ 4832894 w 5209205"/>
              <a:gd name="connsiteY14" fmla="*/ 3054048 h 3054048"/>
              <a:gd name="connsiteX15" fmla="*/ 3931291 w 5209205"/>
              <a:gd name="connsiteY15" fmla="*/ 3054048 h 3054048"/>
              <a:gd name="connsiteX16" fmla="*/ 376312 w 5209205"/>
              <a:gd name="connsiteY16" fmla="*/ 3054048 h 3054048"/>
              <a:gd name="connsiteX17" fmla="*/ 0 w 5209205"/>
              <a:gd name="connsiteY17" fmla="*/ 2677736 h 3054048"/>
              <a:gd name="connsiteX0" fmla="*/ 12281 w 5221486"/>
              <a:gd name="connsiteY0" fmla="*/ 2677736 h 3054048"/>
              <a:gd name="connsiteX1" fmla="*/ 12281 w 5221486"/>
              <a:gd name="connsiteY1" fmla="*/ 1584870 h 3054048"/>
              <a:gd name="connsiteX2" fmla="*/ 12281 w 5221486"/>
              <a:gd name="connsiteY2" fmla="*/ 1469178 h 3054048"/>
              <a:gd name="connsiteX3" fmla="*/ 0 w 5221486"/>
              <a:gd name="connsiteY3" fmla="*/ 265531 h 3054048"/>
              <a:gd name="connsiteX4" fmla="*/ 388593 w 5221486"/>
              <a:gd name="connsiteY4" fmla="*/ 0 h 3054048"/>
              <a:gd name="connsiteX5" fmla="*/ 4845175 w 5221486"/>
              <a:gd name="connsiteY5" fmla="*/ 0 h 3054048"/>
              <a:gd name="connsiteX6" fmla="*/ 5221486 w 5221486"/>
              <a:gd name="connsiteY6" fmla="*/ 376311 h 3054048"/>
              <a:gd name="connsiteX7" fmla="*/ 5221486 w 5221486"/>
              <a:gd name="connsiteY7" fmla="*/ 631371 h 3054048"/>
              <a:gd name="connsiteX8" fmla="*/ 5221486 w 5221486"/>
              <a:gd name="connsiteY8" fmla="*/ 1469178 h 3054048"/>
              <a:gd name="connsiteX9" fmla="*/ 5221486 w 5221486"/>
              <a:gd name="connsiteY9" fmla="*/ 1584870 h 3054048"/>
              <a:gd name="connsiteX10" fmla="*/ 5221486 w 5221486"/>
              <a:gd name="connsiteY10" fmla="*/ 1724238 h 3054048"/>
              <a:gd name="connsiteX11" fmla="*/ 5221486 w 5221486"/>
              <a:gd name="connsiteY11" fmla="*/ 1961181 h 3054048"/>
              <a:gd name="connsiteX12" fmla="*/ 5221486 w 5221486"/>
              <a:gd name="connsiteY12" fmla="*/ 2677736 h 3054048"/>
              <a:gd name="connsiteX13" fmla="*/ 5221486 w 5221486"/>
              <a:gd name="connsiteY13" fmla="*/ 3054048 h 3054048"/>
              <a:gd name="connsiteX14" fmla="*/ 4845175 w 5221486"/>
              <a:gd name="connsiteY14" fmla="*/ 3054048 h 3054048"/>
              <a:gd name="connsiteX15" fmla="*/ 3943572 w 5221486"/>
              <a:gd name="connsiteY15" fmla="*/ 3054048 h 3054048"/>
              <a:gd name="connsiteX16" fmla="*/ 388593 w 5221486"/>
              <a:gd name="connsiteY16" fmla="*/ 3054048 h 3054048"/>
              <a:gd name="connsiteX17" fmla="*/ 12281 w 5221486"/>
              <a:gd name="connsiteY17" fmla="*/ 2677736 h 3054048"/>
              <a:gd name="connsiteX0" fmla="*/ 0 w 5233773"/>
              <a:gd name="connsiteY0" fmla="*/ 2764780 h 3054048"/>
              <a:gd name="connsiteX1" fmla="*/ 24568 w 5233773"/>
              <a:gd name="connsiteY1" fmla="*/ 1584870 h 3054048"/>
              <a:gd name="connsiteX2" fmla="*/ 24568 w 5233773"/>
              <a:gd name="connsiteY2" fmla="*/ 1469178 h 3054048"/>
              <a:gd name="connsiteX3" fmla="*/ 12287 w 5233773"/>
              <a:gd name="connsiteY3" fmla="*/ 265531 h 3054048"/>
              <a:gd name="connsiteX4" fmla="*/ 400880 w 5233773"/>
              <a:gd name="connsiteY4" fmla="*/ 0 h 3054048"/>
              <a:gd name="connsiteX5" fmla="*/ 4857462 w 5233773"/>
              <a:gd name="connsiteY5" fmla="*/ 0 h 3054048"/>
              <a:gd name="connsiteX6" fmla="*/ 5233773 w 5233773"/>
              <a:gd name="connsiteY6" fmla="*/ 376311 h 3054048"/>
              <a:gd name="connsiteX7" fmla="*/ 5233773 w 5233773"/>
              <a:gd name="connsiteY7" fmla="*/ 631371 h 3054048"/>
              <a:gd name="connsiteX8" fmla="*/ 5233773 w 5233773"/>
              <a:gd name="connsiteY8" fmla="*/ 1469178 h 3054048"/>
              <a:gd name="connsiteX9" fmla="*/ 5233773 w 5233773"/>
              <a:gd name="connsiteY9" fmla="*/ 1584870 h 3054048"/>
              <a:gd name="connsiteX10" fmla="*/ 5233773 w 5233773"/>
              <a:gd name="connsiteY10" fmla="*/ 1724238 h 3054048"/>
              <a:gd name="connsiteX11" fmla="*/ 5233773 w 5233773"/>
              <a:gd name="connsiteY11" fmla="*/ 1961181 h 3054048"/>
              <a:gd name="connsiteX12" fmla="*/ 5233773 w 5233773"/>
              <a:gd name="connsiteY12" fmla="*/ 2677736 h 3054048"/>
              <a:gd name="connsiteX13" fmla="*/ 5233773 w 5233773"/>
              <a:gd name="connsiteY13" fmla="*/ 3054048 h 3054048"/>
              <a:gd name="connsiteX14" fmla="*/ 4857462 w 5233773"/>
              <a:gd name="connsiteY14" fmla="*/ 3054048 h 3054048"/>
              <a:gd name="connsiteX15" fmla="*/ 3955859 w 5233773"/>
              <a:gd name="connsiteY15" fmla="*/ 3054048 h 3054048"/>
              <a:gd name="connsiteX16" fmla="*/ 400880 w 5233773"/>
              <a:gd name="connsiteY16" fmla="*/ 3054048 h 3054048"/>
              <a:gd name="connsiteX17" fmla="*/ 0 w 5233773"/>
              <a:gd name="connsiteY17" fmla="*/ 2764780 h 3054048"/>
              <a:gd name="connsiteX0" fmla="*/ 0 w 5233773"/>
              <a:gd name="connsiteY0" fmla="*/ 2796432 h 3054048"/>
              <a:gd name="connsiteX1" fmla="*/ 24568 w 5233773"/>
              <a:gd name="connsiteY1" fmla="*/ 1584870 h 3054048"/>
              <a:gd name="connsiteX2" fmla="*/ 24568 w 5233773"/>
              <a:gd name="connsiteY2" fmla="*/ 1469178 h 3054048"/>
              <a:gd name="connsiteX3" fmla="*/ 12287 w 5233773"/>
              <a:gd name="connsiteY3" fmla="*/ 265531 h 3054048"/>
              <a:gd name="connsiteX4" fmla="*/ 400880 w 5233773"/>
              <a:gd name="connsiteY4" fmla="*/ 0 h 3054048"/>
              <a:gd name="connsiteX5" fmla="*/ 4857462 w 5233773"/>
              <a:gd name="connsiteY5" fmla="*/ 0 h 3054048"/>
              <a:gd name="connsiteX6" fmla="*/ 5233773 w 5233773"/>
              <a:gd name="connsiteY6" fmla="*/ 376311 h 3054048"/>
              <a:gd name="connsiteX7" fmla="*/ 5233773 w 5233773"/>
              <a:gd name="connsiteY7" fmla="*/ 631371 h 3054048"/>
              <a:gd name="connsiteX8" fmla="*/ 5233773 w 5233773"/>
              <a:gd name="connsiteY8" fmla="*/ 1469178 h 3054048"/>
              <a:gd name="connsiteX9" fmla="*/ 5233773 w 5233773"/>
              <a:gd name="connsiteY9" fmla="*/ 1584870 h 3054048"/>
              <a:gd name="connsiteX10" fmla="*/ 5233773 w 5233773"/>
              <a:gd name="connsiteY10" fmla="*/ 1724238 h 3054048"/>
              <a:gd name="connsiteX11" fmla="*/ 5233773 w 5233773"/>
              <a:gd name="connsiteY11" fmla="*/ 1961181 h 3054048"/>
              <a:gd name="connsiteX12" fmla="*/ 5233773 w 5233773"/>
              <a:gd name="connsiteY12" fmla="*/ 2677736 h 3054048"/>
              <a:gd name="connsiteX13" fmla="*/ 5233773 w 5233773"/>
              <a:gd name="connsiteY13" fmla="*/ 3054048 h 3054048"/>
              <a:gd name="connsiteX14" fmla="*/ 4857462 w 5233773"/>
              <a:gd name="connsiteY14" fmla="*/ 3054048 h 3054048"/>
              <a:gd name="connsiteX15" fmla="*/ 3955859 w 5233773"/>
              <a:gd name="connsiteY15" fmla="*/ 3054048 h 3054048"/>
              <a:gd name="connsiteX16" fmla="*/ 400880 w 5233773"/>
              <a:gd name="connsiteY16" fmla="*/ 3054048 h 3054048"/>
              <a:gd name="connsiteX17" fmla="*/ 0 w 5233773"/>
              <a:gd name="connsiteY17" fmla="*/ 2796432 h 3054048"/>
              <a:gd name="connsiteX0" fmla="*/ 0 w 5246056"/>
              <a:gd name="connsiteY0" fmla="*/ 2796432 h 3054048"/>
              <a:gd name="connsiteX1" fmla="*/ 24568 w 5246056"/>
              <a:gd name="connsiteY1" fmla="*/ 1584870 h 3054048"/>
              <a:gd name="connsiteX2" fmla="*/ 24568 w 5246056"/>
              <a:gd name="connsiteY2" fmla="*/ 1469178 h 3054048"/>
              <a:gd name="connsiteX3" fmla="*/ 12287 w 5246056"/>
              <a:gd name="connsiteY3" fmla="*/ 265531 h 3054048"/>
              <a:gd name="connsiteX4" fmla="*/ 400880 w 5246056"/>
              <a:gd name="connsiteY4" fmla="*/ 0 h 3054048"/>
              <a:gd name="connsiteX5" fmla="*/ 4857462 w 5246056"/>
              <a:gd name="connsiteY5" fmla="*/ 0 h 3054048"/>
              <a:gd name="connsiteX6" fmla="*/ 5246056 w 5246056"/>
              <a:gd name="connsiteY6" fmla="*/ 273443 h 3054048"/>
              <a:gd name="connsiteX7" fmla="*/ 5233773 w 5246056"/>
              <a:gd name="connsiteY7" fmla="*/ 631371 h 3054048"/>
              <a:gd name="connsiteX8" fmla="*/ 5233773 w 5246056"/>
              <a:gd name="connsiteY8" fmla="*/ 1469178 h 3054048"/>
              <a:gd name="connsiteX9" fmla="*/ 5233773 w 5246056"/>
              <a:gd name="connsiteY9" fmla="*/ 1584870 h 3054048"/>
              <a:gd name="connsiteX10" fmla="*/ 5233773 w 5246056"/>
              <a:gd name="connsiteY10" fmla="*/ 1724238 h 3054048"/>
              <a:gd name="connsiteX11" fmla="*/ 5233773 w 5246056"/>
              <a:gd name="connsiteY11" fmla="*/ 1961181 h 3054048"/>
              <a:gd name="connsiteX12" fmla="*/ 5233773 w 5246056"/>
              <a:gd name="connsiteY12" fmla="*/ 2677736 h 3054048"/>
              <a:gd name="connsiteX13" fmla="*/ 5233773 w 5246056"/>
              <a:gd name="connsiteY13" fmla="*/ 3054048 h 3054048"/>
              <a:gd name="connsiteX14" fmla="*/ 4857462 w 5246056"/>
              <a:gd name="connsiteY14" fmla="*/ 3054048 h 3054048"/>
              <a:gd name="connsiteX15" fmla="*/ 3955859 w 5246056"/>
              <a:gd name="connsiteY15" fmla="*/ 3054048 h 3054048"/>
              <a:gd name="connsiteX16" fmla="*/ 400880 w 5246056"/>
              <a:gd name="connsiteY16" fmla="*/ 3054048 h 3054048"/>
              <a:gd name="connsiteX17" fmla="*/ 0 w 5246056"/>
              <a:gd name="connsiteY17" fmla="*/ 2796432 h 30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46056" h="3054048">
                <a:moveTo>
                  <a:pt x="0" y="2796432"/>
                </a:moveTo>
                <a:lnTo>
                  <a:pt x="24568" y="1584870"/>
                </a:lnTo>
                <a:lnTo>
                  <a:pt x="24568" y="1469178"/>
                </a:lnTo>
                <a:cubicBezTo>
                  <a:pt x="24568" y="1104889"/>
                  <a:pt x="12287" y="629820"/>
                  <a:pt x="12287" y="265531"/>
                </a:cubicBezTo>
                <a:cubicBezTo>
                  <a:pt x="12287" y="57700"/>
                  <a:pt x="193048" y="0"/>
                  <a:pt x="400880" y="0"/>
                </a:cubicBezTo>
                <a:lnTo>
                  <a:pt x="4857462" y="0"/>
                </a:lnTo>
                <a:cubicBezTo>
                  <a:pt x="5065293" y="0"/>
                  <a:pt x="5246056" y="65612"/>
                  <a:pt x="5246056" y="273443"/>
                </a:cubicBezTo>
                <a:lnTo>
                  <a:pt x="5233773" y="631371"/>
                </a:lnTo>
                <a:lnTo>
                  <a:pt x="5233773" y="1469178"/>
                </a:lnTo>
                <a:lnTo>
                  <a:pt x="5233773" y="1584870"/>
                </a:lnTo>
                <a:lnTo>
                  <a:pt x="5233773" y="1724238"/>
                </a:lnTo>
                <a:lnTo>
                  <a:pt x="5233773" y="1961181"/>
                </a:lnTo>
                <a:lnTo>
                  <a:pt x="5233773" y="2677736"/>
                </a:lnTo>
                <a:lnTo>
                  <a:pt x="5233773" y="3054048"/>
                </a:lnTo>
                <a:lnTo>
                  <a:pt x="4857462" y="3054048"/>
                </a:lnTo>
                <a:lnTo>
                  <a:pt x="3955859" y="3054048"/>
                </a:lnTo>
                <a:lnTo>
                  <a:pt x="400880" y="3054048"/>
                </a:lnTo>
                <a:cubicBezTo>
                  <a:pt x="193048" y="3054048"/>
                  <a:pt x="0" y="3004264"/>
                  <a:pt x="0" y="2796432"/>
                </a:cubicBezTo>
                <a:close/>
              </a:path>
            </a:pathLst>
          </a:custGeom>
          <a:noFill/>
          <a:ln w="38100">
            <a:solidFill>
              <a:srgbClr val="002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192CD936-EE08-01A0-36C0-A8BFA904785D}"/>
              </a:ext>
            </a:extLst>
          </p:cNvPr>
          <p:cNvGrpSpPr/>
          <p:nvPr/>
        </p:nvGrpSpPr>
        <p:grpSpPr>
          <a:xfrm>
            <a:off x="7241060" y="1862654"/>
            <a:ext cx="1075037" cy="1313411"/>
            <a:chOff x="7241060" y="1862654"/>
            <a:chExt cx="1075037" cy="1313411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5B0DFF2D-1879-C226-C726-AF5DDEF16C4A}"/>
                </a:ext>
              </a:extLst>
            </p:cNvPr>
            <p:cNvSpPr/>
            <p:nvPr/>
          </p:nvSpPr>
          <p:spPr>
            <a:xfrm>
              <a:off x="7241060" y="1862654"/>
              <a:ext cx="642551" cy="642551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3EDECF17-032A-EEE1-08D6-E80776E9104E}"/>
                </a:ext>
              </a:extLst>
            </p:cNvPr>
            <p:cNvSpPr txBox="1"/>
            <p:nvPr/>
          </p:nvSpPr>
          <p:spPr>
            <a:xfrm>
              <a:off x="7241060" y="2645663"/>
              <a:ext cx="1075037" cy="530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lnSpc>
                  <a:spcPct val="85000"/>
                </a:lnSpc>
                <a:spcAft>
                  <a:spcPts val="578"/>
                </a:spcAft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Portal </a:t>
              </a:r>
              <a:b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 Cliente</a:t>
              </a: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3D9CF8E8-B14D-74D6-E112-50899568B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707" y="2014336"/>
              <a:ext cx="397255" cy="397255"/>
            </a:xfrm>
            <a:prstGeom prst="rect">
              <a:avLst/>
            </a:prstGeom>
          </p:spPr>
        </p:pic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F8094BAA-D98B-172F-60DD-02895989AA1F}"/>
              </a:ext>
            </a:extLst>
          </p:cNvPr>
          <p:cNvGrpSpPr/>
          <p:nvPr/>
        </p:nvGrpSpPr>
        <p:grpSpPr>
          <a:xfrm>
            <a:off x="8624972" y="1862654"/>
            <a:ext cx="1075037" cy="1295713"/>
            <a:chOff x="8624972" y="1862654"/>
            <a:chExt cx="1075037" cy="1295713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16356E76-B089-107A-7FD2-8AF97038C437}"/>
                </a:ext>
              </a:extLst>
            </p:cNvPr>
            <p:cNvSpPr/>
            <p:nvPr/>
          </p:nvSpPr>
          <p:spPr>
            <a:xfrm>
              <a:off x="8624972" y="1862654"/>
              <a:ext cx="642551" cy="642551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83AA7FA5-8C65-F56B-FAAA-74AF48A90EC0}"/>
                </a:ext>
              </a:extLst>
            </p:cNvPr>
            <p:cNvSpPr txBox="1"/>
            <p:nvPr/>
          </p:nvSpPr>
          <p:spPr>
            <a:xfrm>
              <a:off x="8624972" y="2645663"/>
              <a:ext cx="1075037" cy="512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lnSpc>
                  <a:spcPct val="85000"/>
                </a:lnSpc>
                <a:spcAft>
                  <a:spcPts val="578"/>
                </a:spcAft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Fale</a:t>
              </a:r>
              <a:b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Conosco</a:t>
              </a:r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D1660936-AA2C-687F-7814-99FFBD65D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898" y="2001979"/>
              <a:ext cx="394170" cy="394170"/>
            </a:xfrm>
            <a:prstGeom prst="rect">
              <a:avLst/>
            </a:prstGeom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8FC2D6E0-227E-7781-DA0E-12A1ED5B1292}"/>
              </a:ext>
            </a:extLst>
          </p:cNvPr>
          <p:cNvGrpSpPr/>
          <p:nvPr/>
        </p:nvGrpSpPr>
        <p:grpSpPr>
          <a:xfrm>
            <a:off x="10008884" y="1862654"/>
            <a:ext cx="642551" cy="1086425"/>
            <a:chOff x="10008884" y="1862654"/>
            <a:chExt cx="642551" cy="1086425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7671D4FB-E0C9-58B1-DBB9-1E8F58BD418A}"/>
                </a:ext>
              </a:extLst>
            </p:cNvPr>
            <p:cNvSpPr/>
            <p:nvPr/>
          </p:nvSpPr>
          <p:spPr>
            <a:xfrm>
              <a:off x="10008884" y="1862654"/>
              <a:ext cx="642551" cy="642551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9054DA2C-16E5-54F0-9F6C-B6B18A2CA2D3}"/>
                </a:ext>
              </a:extLst>
            </p:cNvPr>
            <p:cNvSpPr txBox="1"/>
            <p:nvPr/>
          </p:nvSpPr>
          <p:spPr>
            <a:xfrm>
              <a:off x="10008884" y="2645663"/>
              <a:ext cx="642551" cy="303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lnSpc>
                  <a:spcPct val="85000"/>
                </a:lnSpc>
                <a:spcAft>
                  <a:spcPts val="578"/>
                </a:spcAft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Nina</a:t>
              </a:r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A9BA1DCB-B146-2A1E-4D01-EF3A3BEDC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0005" y="1977265"/>
              <a:ext cx="432553" cy="432553"/>
            </a:xfrm>
            <a:prstGeom prst="rect">
              <a:avLst/>
            </a:prstGeom>
          </p:spPr>
        </p:pic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EFB9688C-007A-8D1F-1AFC-E9D62C9501FD}"/>
              </a:ext>
            </a:extLst>
          </p:cNvPr>
          <p:cNvGrpSpPr/>
          <p:nvPr/>
        </p:nvGrpSpPr>
        <p:grpSpPr>
          <a:xfrm>
            <a:off x="8624972" y="5050154"/>
            <a:ext cx="1223363" cy="1295713"/>
            <a:chOff x="8624972" y="5050154"/>
            <a:chExt cx="1223363" cy="1295713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2B758FB3-8C39-9892-377E-D038833E86EA}"/>
                </a:ext>
              </a:extLst>
            </p:cNvPr>
            <p:cNvSpPr/>
            <p:nvPr/>
          </p:nvSpPr>
          <p:spPr>
            <a:xfrm>
              <a:off x="8624972" y="5050154"/>
              <a:ext cx="642551" cy="642551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29EEE53-2289-10A4-FB5C-0BCEBC2673B5}"/>
                </a:ext>
              </a:extLst>
            </p:cNvPr>
            <p:cNvSpPr txBox="1"/>
            <p:nvPr/>
          </p:nvSpPr>
          <p:spPr>
            <a:xfrm>
              <a:off x="8624972" y="5833163"/>
              <a:ext cx="1223363" cy="512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lnSpc>
                  <a:spcPct val="85000"/>
                </a:lnSpc>
                <a:spcAft>
                  <a:spcPts val="578"/>
                </a:spcAft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Canguru App </a:t>
              </a:r>
              <a:r>
                <a:rPr lang="pt-BR" sz="12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(grávidas)</a:t>
              </a:r>
              <a:endParaRPr lang="pt-BR" sz="1600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6A753123-E119-9909-0662-0AB29661E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082" y="5155287"/>
              <a:ext cx="487302" cy="487302"/>
            </a:xfrm>
            <a:prstGeom prst="rect">
              <a:avLst/>
            </a:prstGeom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B654EF48-D33D-702C-955D-9190D798272F}"/>
              </a:ext>
            </a:extLst>
          </p:cNvPr>
          <p:cNvGrpSpPr/>
          <p:nvPr/>
        </p:nvGrpSpPr>
        <p:grpSpPr>
          <a:xfrm>
            <a:off x="7241060" y="5054118"/>
            <a:ext cx="1075037" cy="1086425"/>
            <a:chOff x="7241060" y="5054118"/>
            <a:chExt cx="1075037" cy="1086425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245741DD-2D3E-A2E3-D31D-676BA3810C5F}"/>
                </a:ext>
              </a:extLst>
            </p:cNvPr>
            <p:cNvSpPr/>
            <p:nvPr/>
          </p:nvSpPr>
          <p:spPr>
            <a:xfrm>
              <a:off x="7241060" y="5054118"/>
              <a:ext cx="642551" cy="642551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EE67235E-197D-B33E-D27C-DDD1BE743DF0}"/>
                </a:ext>
              </a:extLst>
            </p:cNvPr>
            <p:cNvSpPr txBox="1"/>
            <p:nvPr/>
          </p:nvSpPr>
          <p:spPr>
            <a:xfrm>
              <a:off x="7241060" y="5837127"/>
              <a:ext cx="1075037" cy="303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lnSpc>
                  <a:spcPct val="85000"/>
                </a:lnSpc>
                <a:spcAft>
                  <a:spcPts val="578"/>
                </a:spcAft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WhatsApp</a:t>
              </a:r>
            </a:p>
          </p:txBody>
        </p: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2C129F92-759A-AF58-B825-E8E02C5F0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74" y="5159197"/>
              <a:ext cx="441136" cy="441136"/>
            </a:xfrm>
            <a:prstGeom prst="rect">
              <a:avLst/>
            </a:prstGeom>
          </p:spPr>
        </p:pic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918699BE-50D7-B9AD-3881-DFD864EDE98D}"/>
              </a:ext>
            </a:extLst>
          </p:cNvPr>
          <p:cNvGrpSpPr/>
          <p:nvPr/>
        </p:nvGrpSpPr>
        <p:grpSpPr>
          <a:xfrm>
            <a:off x="8624972" y="3571879"/>
            <a:ext cx="1075037" cy="1086425"/>
            <a:chOff x="8624972" y="3571879"/>
            <a:chExt cx="1075037" cy="1086425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88B32855-ADA2-76C4-9957-71B8FB57D54E}"/>
                </a:ext>
              </a:extLst>
            </p:cNvPr>
            <p:cNvSpPr/>
            <p:nvPr/>
          </p:nvSpPr>
          <p:spPr>
            <a:xfrm>
              <a:off x="8624972" y="3571879"/>
              <a:ext cx="642551" cy="642551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E54CE49-021D-14A7-5CCD-6003D1449FBB}"/>
                </a:ext>
              </a:extLst>
            </p:cNvPr>
            <p:cNvSpPr txBox="1"/>
            <p:nvPr/>
          </p:nvSpPr>
          <p:spPr>
            <a:xfrm>
              <a:off x="8624972" y="4354888"/>
              <a:ext cx="1075037" cy="303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lnSpc>
                  <a:spcPct val="85000"/>
                </a:lnSpc>
                <a:spcAft>
                  <a:spcPts val="578"/>
                </a:spcAft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Super App</a:t>
              </a:r>
            </a:p>
          </p:txBody>
        </p:sp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AD600755-6D6D-3A89-D7F7-A8B97C05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4843" y="3680064"/>
              <a:ext cx="427647" cy="427647"/>
            </a:xfrm>
            <a:prstGeom prst="rect">
              <a:avLst/>
            </a:prstGeom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832DEBC5-C01F-30C2-1BEB-99E0C4D4CDEC}"/>
              </a:ext>
            </a:extLst>
          </p:cNvPr>
          <p:cNvGrpSpPr/>
          <p:nvPr/>
        </p:nvGrpSpPr>
        <p:grpSpPr>
          <a:xfrm>
            <a:off x="10008884" y="3571879"/>
            <a:ext cx="1655894" cy="1295713"/>
            <a:chOff x="10008884" y="3571879"/>
            <a:chExt cx="1655894" cy="1295713"/>
          </a:xfrm>
        </p:grpSpPr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1D1E54AE-7C5A-9812-E873-37C01359118F}"/>
                </a:ext>
              </a:extLst>
            </p:cNvPr>
            <p:cNvSpPr/>
            <p:nvPr/>
          </p:nvSpPr>
          <p:spPr>
            <a:xfrm>
              <a:off x="10008884" y="3571879"/>
              <a:ext cx="642551" cy="642551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DA7BD243-12C6-8C5D-CF48-C95E79384B40}"/>
                </a:ext>
              </a:extLst>
            </p:cNvPr>
            <p:cNvSpPr txBox="1"/>
            <p:nvPr/>
          </p:nvSpPr>
          <p:spPr>
            <a:xfrm>
              <a:off x="10008884" y="4354888"/>
              <a:ext cx="1655894" cy="512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lnSpc>
                  <a:spcPct val="85000"/>
                </a:lnSpc>
                <a:spcAft>
                  <a:spcPts val="578"/>
                </a:spcAft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Central de</a:t>
              </a:r>
              <a:b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Relacionamento</a:t>
              </a:r>
            </a:p>
          </p:txBody>
        </p:sp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10ABF352-D6BE-4D35-36F0-909A03280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2128" y="3700191"/>
              <a:ext cx="412787" cy="412787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5C3399AA-AA37-2969-C086-9C75172DB37F}"/>
              </a:ext>
            </a:extLst>
          </p:cNvPr>
          <p:cNvGrpSpPr/>
          <p:nvPr/>
        </p:nvGrpSpPr>
        <p:grpSpPr>
          <a:xfrm>
            <a:off x="7241060" y="3571879"/>
            <a:ext cx="1075037" cy="1086425"/>
            <a:chOff x="7241060" y="3571879"/>
            <a:chExt cx="1075037" cy="1086425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0B2F4AC4-AF7F-9775-C2B9-43D67EE0DE5E}"/>
                </a:ext>
              </a:extLst>
            </p:cNvPr>
            <p:cNvSpPr/>
            <p:nvPr/>
          </p:nvSpPr>
          <p:spPr>
            <a:xfrm>
              <a:off x="7241060" y="3571879"/>
              <a:ext cx="642551" cy="642551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28215A2-5772-8DAB-35F3-5AC709D45607}"/>
                </a:ext>
              </a:extLst>
            </p:cNvPr>
            <p:cNvSpPr txBox="1"/>
            <p:nvPr/>
          </p:nvSpPr>
          <p:spPr>
            <a:xfrm>
              <a:off x="7241060" y="4354888"/>
              <a:ext cx="1075037" cy="303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lnSpc>
                  <a:spcPct val="85000"/>
                </a:lnSpc>
                <a:spcAft>
                  <a:spcPts val="578"/>
                </a:spcAft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Ouvidoria</a:t>
              </a:r>
            </a:p>
          </p:txBody>
        </p:sp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92D5BD6E-9EC1-698C-9246-8D867D8C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5428" y="3691286"/>
              <a:ext cx="455534" cy="455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2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33">
            <a:extLst>
              <a:ext uri="{FF2B5EF4-FFF2-40B4-BE49-F238E27FC236}">
                <a16:creationId xmlns:a16="http://schemas.microsoft.com/office/drawing/2014/main" id="{18348362-3ECE-4882-C4B7-60D09EEAFC1E}"/>
              </a:ext>
            </a:extLst>
          </p:cNvPr>
          <p:cNvSpPr/>
          <p:nvPr/>
        </p:nvSpPr>
        <p:spPr>
          <a:xfrm>
            <a:off x="0" y="-121920"/>
            <a:ext cx="8796338" cy="6302679"/>
          </a:xfrm>
          <a:prstGeom prst="rect">
            <a:avLst/>
          </a:prstGeom>
          <a:solidFill>
            <a:srgbClr val="DC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7D8414-5D23-CD99-FA51-A859606A7C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5674" y="800061"/>
            <a:ext cx="4631493" cy="6096000"/>
          </a:xfrm>
          <a:prstGeom prst="roundRect">
            <a:avLst>
              <a:gd name="adj" fmla="val 8670"/>
            </a:avLst>
          </a:prstGeom>
        </p:spPr>
      </p:pic>
      <p:sp>
        <p:nvSpPr>
          <p:cNvPr id="88" name="Forma Livre: Forma 87">
            <a:extLst>
              <a:ext uri="{FF2B5EF4-FFF2-40B4-BE49-F238E27FC236}">
                <a16:creationId xmlns:a16="http://schemas.microsoft.com/office/drawing/2014/main" id="{A8FCBDA7-D829-F1F3-C223-6687F3A52DE6}"/>
              </a:ext>
            </a:extLst>
          </p:cNvPr>
          <p:cNvSpPr/>
          <p:nvPr/>
        </p:nvSpPr>
        <p:spPr>
          <a:xfrm rot="16200000" flipH="1">
            <a:off x="5499237" y="1663643"/>
            <a:ext cx="5946338" cy="3813570"/>
          </a:xfrm>
          <a:custGeom>
            <a:avLst/>
            <a:gdLst>
              <a:gd name="connsiteX0" fmla="*/ 0 w 5209205"/>
              <a:gd name="connsiteY0" fmla="*/ 2677736 h 3054048"/>
              <a:gd name="connsiteX1" fmla="*/ 0 w 5209205"/>
              <a:gd name="connsiteY1" fmla="*/ 1584870 h 3054048"/>
              <a:gd name="connsiteX2" fmla="*/ 0 w 5209205"/>
              <a:gd name="connsiteY2" fmla="*/ 1469178 h 3054048"/>
              <a:gd name="connsiteX3" fmla="*/ 0 w 5209205"/>
              <a:gd name="connsiteY3" fmla="*/ 376311 h 3054048"/>
              <a:gd name="connsiteX4" fmla="*/ 376312 w 5209205"/>
              <a:gd name="connsiteY4" fmla="*/ 0 h 3054048"/>
              <a:gd name="connsiteX5" fmla="*/ 4832894 w 5209205"/>
              <a:gd name="connsiteY5" fmla="*/ 0 h 3054048"/>
              <a:gd name="connsiteX6" fmla="*/ 5209205 w 5209205"/>
              <a:gd name="connsiteY6" fmla="*/ 376311 h 3054048"/>
              <a:gd name="connsiteX7" fmla="*/ 5209205 w 5209205"/>
              <a:gd name="connsiteY7" fmla="*/ 631371 h 3054048"/>
              <a:gd name="connsiteX8" fmla="*/ 5209205 w 5209205"/>
              <a:gd name="connsiteY8" fmla="*/ 1469178 h 3054048"/>
              <a:gd name="connsiteX9" fmla="*/ 5209205 w 5209205"/>
              <a:gd name="connsiteY9" fmla="*/ 1584870 h 3054048"/>
              <a:gd name="connsiteX10" fmla="*/ 5209205 w 5209205"/>
              <a:gd name="connsiteY10" fmla="*/ 1724238 h 3054048"/>
              <a:gd name="connsiteX11" fmla="*/ 5209205 w 5209205"/>
              <a:gd name="connsiteY11" fmla="*/ 1961181 h 3054048"/>
              <a:gd name="connsiteX12" fmla="*/ 5209205 w 5209205"/>
              <a:gd name="connsiteY12" fmla="*/ 2677736 h 3054048"/>
              <a:gd name="connsiteX13" fmla="*/ 5209205 w 5209205"/>
              <a:gd name="connsiteY13" fmla="*/ 3054048 h 3054048"/>
              <a:gd name="connsiteX14" fmla="*/ 4832894 w 5209205"/>
              <a:gd name="connsiteY14" fmla="*/ 3054048 h 3054048"/>
              <a:gd name="connsiteX15" fmla="*/ 3931291 w 5209205"/>
              <a:gd name="connsiteY15" fmla="*/ 3054048 h 3054048"/>
              <a:gd name="connsiteX16" fmla="*/ 376312 w 5209205"/>
              <a:gd name="connsiteY16" fmla="*/ 3054048 h 3054048"/>
              <a:gd name="connsiteX17" fmla="*/ 0 w 5209205"/>
              <a:gd name="connsiteY17" fmla="*/ 2677736 h 30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09205" h="3054048">
                <a:moveTo>
                  <a:pt x="0" y="2677736"/>
                </a:moveTo>
                <a:lnTo>
                  <a:pt x="0" y="1584870"/>
                </a:lnTo>
                <a:lnTo>
                  <a:pt x="0" y="1469178"/>
                </a:lnTo>
                <a:lnTo>
                  <a:pt x="0" y="376311"/>
                </a:lnTo>
                <a:cubicBezTo>
                  <a:pt x="0" y="168480"/>
                  <a:pt x="168480" y="0"/>
                  <a:pt x="376312" y="0"/>
                </a:cubicBezTo>
                <a:lnTo>
                  <a:pt x="4832894" y="0"/>
                </a:lnTo>
                <a:cubicBezTo>
                  <a:pt x="5040725" y="0"/>
                  <a:pt x="5209205" y="168480"/>
                  <a:pt x="5209205" y="376311"/>
                </a:cubicBezTo>
                <a:lnTo>
                  <a:pt x="5209205" y="631371"/>
                </a:lnTo>
                <a:lnTo>
                  <a:pt x="5209205" y="1469178"/>
                </a:lnTo>
                <a:lnTo>
                  <a:pt x="5209205" y="1584870"/>
                </a:lnTo>
                <a:lnTo>
                  <a:pt x="5209205" y="1724238"/>
                </a:lnTo>
                <a:lnTo>
                  <a:pt x="5209205" y="1961181"/>
                </a:lnTo>
                <a:lnTo>
                  <a:pt x="5209205" y="2677736"/>
                </a:lnTo>
                <a:lnTo>
                  <a:pt x="5209205" y="3054048"/>
                </a:lnTo>
                <a:lnTo>
                  <a:pt x="4832894" y="3054048"/>
                </a:lnTo>
                <a:lnTo>
                  <a:pt x="3931291" y="3054048"/>
                </a:lnTo>
                <a:lnTo>
                  <a:pt x="376312" y="3054048"/>
                </a:lnTo>
                <a:cubicBezTo>
                  <a:pt x="168480" y="3054048"/>
                  <a:pt x="0" y="2885568"/>
                  <a:pt x="0" y="2677736"/>
                </a:cubicBezTo>
                <a:close/>
              </a:path>
            </a:pathLst>
          </a:custGeom>
          <a:noFill/>
          <a:ln w="38100">
            <a:solidFill>
              <a:srgbClr val="002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817480A-8CB1-4412-98A9-E35A2E5B4742}"/>
              </a:ext>
            </a:extLst>
          </p:cNvPr>
          <p:cNvSpPr txBox="1"/>
          <p:nvPr/>
        </p:nvSpPr>
        <p:spPr>
          <a:xfrm>
            <a:off x="433267" y="3029419"/>
            <a:ext cx="298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317480">
              <a:lnSpc>
                <a:spcPct val="85000"/>
              </a:lnSpc>
              <a:defRPr b="0">
                <a:solidFill>
                  <a:srgbClr val="002D74"/>
                </a:solidFill>
                <a:latin typeface="Calibri" panose="020F0502020204030204"/>
              </a:defRPr>
            </a:lvl1pPr>
          </a:lstStyle>
          <a:p>
            <a:pPr marL="0" marR="0" lvl="0" indent="0" algn="l" defTabSz="317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PME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AD3B9BB-9B64-5517-8F19-3027D667D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112" y="1422545"/>
            <a:ext cx="5917056" cy="545747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959AFF2-29E9-A7A7-CF95-86DA841051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11EA6EBB-B2B9-7B42-DE16-ED94A5830D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C0E3DEBA-9130-0871-39E1-0ACCA37C1A97}"/>
              </a:ext>
            </a:extLst>
          </p:cNvPr>
          <p:cNvSpPr txBox="1"/>
          <p:nvPr/>
        </p:nvSpPr>
        <p:spPr>
          <a:xfrm>
            <a:off x="433267" y="2078312"/>
            <a:ext cx="2584184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2D74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Produtos</a:t>
            </a:r>
          </a:p>
        </p:txBody>
      </p:sp>
    </p:spTree>
    <p:extLst>
      <p:ext uri="{BB962C8B-B14F-4D97-AF65-F5344CB8AC3E}">
        <p14:creationId xmlns:p14="http://schemas.microsoft.com/office/powerpoint/2010/main" val="1988862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D533EEA-48B2-A280-6791-977475D44090}"/>
              </a:ext>
            </a:extLst>
          </p:cNvPr>
          <p:cNvSpPr/>
          <p:nvPr/>
        </p:nvSpPr>
        <p:spPr>
          <a:xfrm>
            <a:off x="-478987" y="-234605"/>
            <a:ext cx="4402838" cy="2483663"/>
          </a:xfrm>
          <a:prstGeom prst="roundRect">
            <a:avLst>
              <a:gd name="adj" fmla="val 12531"/>
            </a:avLst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959AFF2-29E9-A7A7-CF95-86DA841051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11EA6EBB-B2B9-7B42-DE16-ED94A5830D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B07621AB-59E9-375F-5A65-3298B4033A68}"/>
              </a:ext>
            </a:extLst>
          </p:cNvPr>
          <p:cNvSpPr txBox="1"/>
          <p:nvPr/>
        </p:nvSpPr>
        <p:spPr>
          <a:xfrm>
            <a:off x="368526" y="502018"/>
            <a:ext cx="3576542" cy="1365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chemeClr val="bg1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Prestadores Referência</a:t>
            </a:r>
          </a:p>
        </p:txBody>
      </p: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8EF6F7CF-6D96-EC27-0AB4-D12F563DFA31}"/>
              </a:ext>
            </a:extLst>
          </p:cNvPr>
          <p:cNvGrpSpPr/>
          <p:nvPr/>
        </p:nvGrpSpPr>
        <p:grpSpPr>
          <a:xfrm>
            <a:off x="1083991" y="2604464"/>
            <a:ext cx="10024018" cy="2983674"/>
            <a:chOff x="1125763" y="3972824"/>
            <a:chExt cx="15501548" cy="4614075"/>
          </a:xfrm>
        </p:grpSpPr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B345B582-DE16-10F3-0B7F-0F8C209A1683}"/>
                </a:ext>
              </a:extLst>
            </p:cNvPr>
            <p:cNvGrpSpPr/>
            <p:nvPr/>
          </p:nvGrpSpPr>
          <p:grpSpPr>
            <a:xfrm>
              <a:off x="1209791" y="5226648"/>
              <a:ext cx="15384599" cy="945362"/>
              <a:chOff x="1209791" y="5226648"/>
              <a:chExt cx="15384599" cy="945362"/>
            </a:xfrm>
          </p:grpSpPr>
          <p:pic>
            <p:nvPicPr>
              <p:cNvPr id="109" name="Graphic 12">
                <a:extLst>
                  <a:ext uri="{FF2B5EF4-FFF2-40B4-BE49-F238E27FC236}">
                    <a16:creationId xmlns:a16="http://schemas.microsoft.com/office/drawing/2014/main" id="{0415ED82-1156-072B-253E-BE0C60E33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425212" y="5257327"/>
                <a:ext cx="1169178" cy="809431"/>
              </a:xfrm>
              <a:prstGeom prst="rect">
                <a:avLst/>
              </a:prstGeom>
            </p:spPr>
          </p:pic>
          <p:pic>
            <p:nvPicPr>
              <p:cNvPr id="110" name="Picture 16" descr="HOSPITAL OESTE D&amp;amp;#39;OR | Registro Público de Emissões">
                <a:extLst>
                  <a:ext uri="{FF2B5EF4-FFF2-40B4-BE49-F238E27FC236}">
                    <a16:creationId xmlns:a16="http://schemas.microsoft.com/office/drawing/2014/main" id="{25FFD0C8-54DC-FE90-307D-F1F4C6043A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24" r="8724"/>
              <a:stretch/>
            </p:blipFill>
            <p:spPr bwMode="auto">
              <a:xfrm>
                <a:off x="3127688" y="5299681"/>
                <a:ext cx="1405715" cy="7250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Graphic 17">
                <a:extLst>
                  <a:ext uri="{FF2B5EF4-FFF2-40B4-BE49-F238E27FC236}">
                    <a16:creationId xmlns:a16="http://schemas.microsoft.com/office/drawing/2014/main" id="{510A8C24-34BC-56D4-EE67-AE7232220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550" t="15745" r="4550" b="15745"/>
              <a:stretch/>
            </p:blipFill>
            <p:spPr>
              <a:xfrm>
                <a:off x="5157931" y="5303642"/>
                <a:ext cx="1465392" cy="764620"/>
              </a:xfrm>
              <a:prstGeom prst="rect">
                <a:avLst/>
              </a:prstGeom>
            </p:spPr>
          </p:pic>
          <p:pic>
            <p:nvPicPr>
              <p:cNvPr id="112" name="Graphic 22">
                <a:extLst>
                  <a:ext uri="{FF2B5EF4-FFF2-40B4-BE49-F238E27FC236}">
                    <a16:creationId xmlns:a16="http://schemas.microsoft.com/office/drawing/2014/main" id="{69662FAE-A59E-E611-42A7-2ABD82846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17796" r="9744" b="22218"/>
              <a:stretch/>
            </p:blipFill>
            <p:spPr>
              <a:xfrm>
                <a:off x="7247851" y="5304004"/>
                <a:ext cx="1548242" cy="712381"/>
              </a:xfrm>
              <a:prstGeom prst="rect">
                <a:avLst/>
              </a:prstGeom>
            </p:spPr>
          </p:pic>
          <p:pic>
            <p:nvPicPr>
              <p:cNvPr id="113" name="Graphic 24">
                <a:extLst>
                  <a:ext uri="{FF2B5EF4-FFF2-40B4-BE49-F238E27FC236}">
                    <a16:creationId xmlns:a16="http://schemas.microsoft.com/office/drawing/2014/main" id="{C640D4BD-7CB8-BC8B-BCC6-00BE4433E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12591" r="30256" b="22223"/>
              <a:stretch/>
            </p:blipFill>
            <p:spPr>
              <a:xfrm>
                <a:off x="9420621" y="5226648"/>
                <a:ext cx="1222257" cy="790871"/>
              </a:xfrm>
              <a:prstGeom prst="rect">
                <a:avLst/>
              </a:prstGeom>
            </p:spPr>
          </p:pic>
          <p:pic>
            <p:nvPicPr>
              <p:cNvPr id="114" name="Graphic 28">
                <a:extLst>
                  <a:ext uri="{FF2B5EF4-FFF2-40B4-BE49-F238E27FC236}">
                    <a16:creationId xmlns:a16="http://schemas.microsoft.com/office/drawing/2014/main" id="{6A1DA698-CABC-BC5D-87CC-334E83240A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l="10257" t="11217" r="8718" b="24339"/>
              <a:stretch/>
            </p:blipFill>
            <p:spPr>
              <a:xfrm>
                <a:off x="11267406" y="5281011"/>
                <a:ext cx="1300443" cy="716066"/>
              </a:xfrm>
              <a:prstGeom prst="rect">
                <a:avLst/>
              </a:prstGeom>
            </p:spPr>
          </p:pic>
          <p:pic>
            <p:nvPicPr>
              <p:cNvPr id="115" name="Graphic 30">
                <a:extLst>
                  <a:ext uri="{FF2B5EF4-FFF2-40B4-BE49-F238E27FC236}">
                    <a16:creationId xmlns:a16="http://schemas.microsoft.com/office/drawing/2014/main" id="{BB375936-3BE3-809E-A362-E5EDEA2C76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 l="2051" t="13015" r="3077" b="24021"/>
              <a:stretch/>
            </p:blipFill>
            <p:spPr>
              <a:xfrm>
                <a:off x="13192377" y="5300583"/>
                <a:ext cx="1466636" cy="673860"/>
              </a:xfrm>
              <a:prstGeom prst="rect">
                <a:avLst/>
              </a:prstGeom>
            </p:spPr>
          </p:pic>
          <p:pic>
            <p:nvPicPr>
              <p:cNvPr id="116" name="Picture 36" descr="TLS Logística Hospitalar anuncia entrada da Família Marco Antônio – TLS Log  – Logística Hospitalar e Transporte de Medicamentos">
                <a:extLst>
                  <a:ext uri="{FF2B5EF4-FFF2-40B4-BE49-F238E27FC236}">
                    <a16:creationId xmlns:a16="http://schemas.microsoft.com/office/drawing/2014/main" id="{4EA64BA3-8C96-C31C-03F9-418F5625A0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9791" y="5302926"/>
                <a:ext cx="1293369" cy="869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541F9AC6-0FB3-8392-FEC4-F2FEC1541891}"/>
                </a:ext>
              </a:extLst>
            </p:cNvPr>
            <p:cNvGrpSpPr/>
            <p:nvPr/>
          </p:nvGrpSpPr>
          <p:grpSpPr>
            <a:xfrm>
              <a:off x="1243693" y="6530500"/>
              <a:ext cx="15383618" cy="735456"/>
              <a:chOff x="1243693" y="6530500"/>
              <a:chExt cx="15383618" cy="735456"/>
            </a:xfrm>
          </p:grpSpPr>
          <p:pic>
            <p:nvPicPr>
              <p:cNvPr id="102" name="Picture 4" descr="A.C.Camargo Cancer Center. Agora é assim que o mundo enfrenta o câncer">
                <a:extLst>
                  <a:ext uri="{FF2B5EF4-FFF2-40B4-BE49-F238E27FC236}">
                    <a16:creationId xmlns:a16="http://schemas.microsoft.com/office/drawing/2014/main" id="{60EC9C0B-D080-4F4F-67D4-BED938378A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2" b="20992"/>
              <a:stretch/>
            </p:blipFill>
            <p:spPr bwMode="auto">
              <a:xfrm>
                <a:off x="3446897" y="6580886"/>
                <a:ext cx="2077153" cy="6346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6" descr="Para quem fazemos - ACOL">
                <a:extLst>
                  <a:ext uri="{FF2B5EF4-FFF2-40B4-BE49-F238E27FC236}">
                    <a16:creationId xmlns:a16="http://schemas.microsoft.com/office/drawing/2014/main" id="{5AA79B22-4E17-7BC3-6CDB-F952C0332C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91121" y="6665441"/>
                <a:ext cx="1643208" cy="465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2" descr="Bibliotecas - Fundação Dom Cabral">
                <a:extLst>
                  <a:ext uri="{FF2B5EF4-FFF2-40B4-BE49-F238E27FC236}">
                    <a16:creationId xmlns:a16="http://schemas.microsoft.com/office/drawing/2014/main" id="{1F97DD2D-C67A-5046-0A3B-B0459423B4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2370" y="6668699"/>
                <a:ext cx="1698173" cy="459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6" descr="Kipp Saúde – Luminus Assessoria em Seguros">
                <a:extLst>
                  <a:ext uri="{FF2B5EF4-FFF2-40B4-BE49-F238E27FC236}">
                    <a16:creationId xmlns:a16="http://schemas.microsoft.com/office/drawing/2014/main" id="{83A4AAF2-8489-FEDB-5018-633D301C18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19085" y="6530500"/>
                <a:ext cx="1808226" cy="735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Início">
                <a:extLst>
                  <a:ext uri="{FF2B5EF4-FFF2-40B4-BE49-F238E27FC236}">
                    <a16:creationId xmlns:a16="http://schemas.microsoft.com/office/drawing/2014/main" id="{CB98DA0C-5141-B984-5B8C-7F6CC0CCC5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5299" y="6648236"/>
                <a:ext cx="1831066" cy="499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46" descr="Onde estamos - Uma das maiores redes de hospitais do Brasil — Kora Saúde">
                <a:extLst>
                  <a:ext uri="{FF2B5EF4-FFF2-40B4-BE49-F238E27FC236}">
                    <a16:creationId xmlns:a16="http://schemas.microsoft.com/office/drawing/2014/main" id="{4A9F1333-2B81-51F0-7F31-24AAAFF29F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8806" y="6648932"/>
                <a:ext cx="1698808" cy="4985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48" descr="onconorte - Rede de Hospitais Santa Lúcia">
                <a:extLst>
                  <a:ext uri="{FF2B5EF4-FFF2-40B4-BE49-F238E27FC236}">
                    <a16:creationId xmlns:a16="http://schemas.microsoft.com/office/drawing/2014/main" id="{91CC6954-3C5B-D290-A670-FA5B2B6318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20"/>
              <a:stretch/>
            </p:blipFill>
            <p:spPr bwMode="auto">
              <a:xfrm>
                <a:off x="1243693" y="6553724"/>
                <a:ext cx="1718448" cy="689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73E654FD-49CF-CC47-5ECB-28011B517ED0}"/>
                </a:ext>
              </a:extLst>
            </p:cNvPr>
            <p:cNvGrpSpPr/>
            <p:nvPr/>
          </p:nvGrpSpPr>
          <p:grpSpPr>
            <a:xfrm>
              <a:off x="1125763" y="3972824"/>
              <a:ext cx="15469168" cy="1045369"/>
              <a:chOff x="1125763" y="3972824"/>
              <a:chExt cx="15469168" cy="1045369"/>
            </a:xfrm>
          </p:grpSpPr>
          <p:pic>
            <p:nvPicPr>
              <p:cNvPr id="95" name="Picture 24" descr="ISHAOC | Instituto Social Hospital Alemão Oswaldo Cruz">
                <a:extLst>
                  <a:ext uri="{FF2B5EF4-FFF2-40B4-BE49-F238E27FC236}">
                    <a16:creationId xmlns:a16="http://schemas.microsoft.com/office/drawing/2014/main" id="{7CB91223-8690-A92F-A0C7-0BA53BE5D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1632" y="4265359"/>
                <a:ext cx="2076411" cy="460298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30" descr="Contato - Hospital Paulistano">
                <a:extLst>
                  <a:ext uri="{FF2B5EF4-FFF2-40B4-BE49-F238E27FC236}">
                    <a16:creationId xmlns:a16="http://schemas.microsoft.com/office/drawing/2014/main" id="{E36658AC-9391-64A0-7A35-E3BDFD6B75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65093" y="4219270"/>
                <a:ext cx="1857829" cy="552477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32" descr="Cases: Hospitalar | ITC">
                <a:extLst>
                  <a:ext uri="{FF2B5EF4-FFF2-40B4-BE49-F238E27FC236}">
                    <a16:creationId xmlns:a16="http://schemas.microsoft.com/office/drawing/2014/main" id="{908FB235-85DC-F414-EBB1-45E625C669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5763" y="4145820"/>
                <a:ext cx="1788405" cy="699376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8" descr="Clientes | Duarte Pinheiro">
                <a:extLst>
                  <a:ext uri="{FF2B5EF4-FFF2-40B4-BE49-F238E27FC236}">
                    <a16:creationId xmlns:a16="http://schemas.microsoft.com/office/drawing/2014/main" id="{B77F4A31-9948-BD03-45BA-D43BB933AC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07" b="29407"/>
              <a:stretch/>
            </p:blipFill>
            <p:spPr bwMode="auto">
              <a:xfrm>
                <a:off x="12800386" y="4054183"/>
                <a:ext cx="2143125" cy="882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10" descr="▷ Pronto Baby Tipe Terapia Intensiva Pediatria e Neonatal Ltda, Rio de  Janeiro">
                <a:extLst>
                  <a:ext uri="{FF2B5EF4-FFF2-40B4-BE49-F238E27FC236}">
                    <a16:creationId xmlns:a16="http://schemas.microsoft.com/office/drawing/2014/main" id="{1A4E22FB-238C-D8F9-552E-16E3ED8C00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1" t="7443" r="6040" b="2860"/>
              <a:stretch/>
            </p:blipFill>
            <p:spPr bwMode="auto">
              <a:xfrm>
                <a:off x="15420975" y="3972824"/>
                <a:ext cx="1173956" cy="10453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42" descr="Hospital Sírio-Libanês">
                <a:extLst>
                  <a:ext uri="{FF2B5EF4-FFF2-40B4-BE49-F238E27FC236}">
                    <a16:creationId xmlns:a16="http://schemas.microsoft.com/office/drawing/2014/main" id="{F3014B1C-49B1-01EE-D9F9-D51DB7EC9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5507" y="4207188"/>
                <a:ext cx="1908900" cy="576640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40" descr="Sec. Hospital Samaritano - Sinerconsult - Sinergia em Soluções">
                <a:extLst>
                  <a:ext uri="{FF2B5EF4-FFF2-40B4-BE49-F238E27FC236}">
                    <a16:creationId xmlns:a16="http://schemas.microsoft.com/office/drawing/2014/main" id="{C4031F6E-4F1C-A3EC-F904-1242264750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897" b="26595"/>
              <a:stretch/>
            </p:blipFill>
            <p:spPr bwMode="auto">
              <a:xfrm>
                <a:off x="8331871" y="4135315"/>
                <a:ext cx="1655758" cy="720386"/>
              </a:xfrm>
              <a:prstGeom prst="rect">
                <a:avLst/>
              </a:prstGeom>
              <a:noFill/>
              <a:ln w="381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6" name="Agrupar 85">
              <a:extLst>
                <a:ext uri="{FF2B5EF4-FFF2-40B4-BE49-F238E27FC236}">
                  <a16:creationId xmlns:a16="http://schemas.microsoft.com/office/drawing/2014/main" id="{E2A6EE9E-C136-2CE1-6AD8-4540378F5E5E}"/>
                </a:ext>
              </a:extLst>
            </p:cNvPr>
            <p:cNvGrpSpPr/>
            <p:nvPr/>
          </p:nvGrpSpPr>
          <p:grpSpPr>
            <a:xfrm>
              <a:off x="1210150" y="7693005"/>
              <a:ext cx="15385418" cy="893894"/>
              <a:chOff x="1210150" y="7693005"/>
              <a:chExt cx="15385418" cy="893894"/>
            </a:xfrm>
          </p:grpSpPr>
          <p:pic>
            <p:nvPicPr>
              <p:cNvPr id="87" name="Picture 34" descr="COS">
                <a:extLst>
                  <a:ext uri="{FF2B5EF4-FFF2-40B4-BE49-F238E27FC236}">
                    <a16:creationId xmlns:a16="http://schemas.microsoft.com/office/drawing/2014/main" id="{3398BD94-3588-5D25-516D-4025587389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" t="34295" r="1347" b="43421"/>
              <a:stretch/>
            </p:blipFill>
            <p:spPr bwMode="auto">
              <a:xfrm>
                <a:off x="9062443" y="7883816"/>
                <a:ext cx="2261889" cy="5122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12" descr="Plano de Saúde Unimed | Íntegra Vita">
                <a:extLst>
                  <a:ext uri="{FF2B5EF4-FFF2-40B4-BE49-F238E27FC236}">
                    <a16:creationId xmlns:a16="http://schemas.microsoft.com/office/drawing/2014/main" id="{220F14AF-9344-AC20-5A48-037B40FF0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33" r="27133"/>
              <a:stretch/>
            </p:blipFill>
            <p:spPr bwMode="auto">
              <a:xfrm>
                <a:off x="3194286" y="7702236"/>
                <a:ext cx="1112124" cy="875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8" descr="Laboratório de Patologia Hospital Moinhos de Vento | Hospital Moinhos de  Vento">
                <a:extLst>
                  <a:ext uri="{FF2B5EF4-FFF2-40B4-BE49-F238E27FC236}">
                    <a16:creationId xmlns:a16="http://schemas.microsoft.com/office/drawing/2014/main" id="{FE88F54C-7588-0C9A-37A5-9A739B3468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7136" y="7693005"/>
                <a:ext cx="1988459" cy="893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38" descr="Otorrinolaringologia | Hospital Samaritano Higienópolis">
                <a:extLst>
                  <a:ext uri="{FF2B5EF4-FFF2-40B4-BE49-F238E27FC236}">
                    <a16:creationId xmlns:a16="http://schemas.microsoft.com/office/drawing/2014/main" id="{294D6B98-8973-73D2-236A-DA8DDFD0E6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65872" y="7861039"/>
                <a:ext cx="2229696" cy="557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33" descr="Logo&#10;&#10;Description automatically generated">
                <a:extLst>
                  <a:ext uri="{FF2B5EF4-FFF2-40B4-BE49-F238E27FC236}">
                    <a16:creationId xmlns:a16="http://schemas.microsoft.com/office/drawing/2014/main" id="{215BEA35-39EB-3F12-5FB5-4C1310334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2" t="8610" r="10042" b="18460"/>
              <a:stretch/>
            </p:blipFill>
            <p:spPr>
              <a:xfrm>
                <a:off x="7036321" y="7745484"/>
                <a:ext cx="1655396" cy="788936"/>
              </a:xfrm>
              <a:prstGeom prst="rect">
                <a:avLst/>
              </a:prstGeom>
            </p:spPr>
          </p:pic>
          <p:pic>
            <p:nvPicPr>
              <p:cNvPr id="93" name="Picture 50" descr="Centro Médico Santa Luzia - Coloproctologia: Coloproctologista em Brasília  - DF">
                <a:extLst>
                  <a:ext uri="{FF2B5EF4-FFF2-40B4-BE49-F238E27FC236}">
                    <a16:creationId xmlns:a16="http://schemas.microsoft.com/office/drawing/2014/main" id="{681A9F3D-0E3B-C305-A996-4B044E130C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79" b="37843"/>
              <a:stretch/>
            </p:blipFill>
            <p:spPr bwMode="auto">
              <a:xfrm>
                <a:off x="1210150" y="7717677"/>
                <a:ext cx="1613410" cy="844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52" descr="hospital-pro-cardiaco - 2iM Inteligência Médica">
                <a:extLst>
                  <a:ext uri="{FF2B5EF4-FFF2-40B4-BE49-F238E27FC236}">
                    <a16:creationId xmlns:a16="http://schemas.microsoft.com/office/drawing/2014/main" id="{AC7FEE98-A919-40F8-C545-5A2828E603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95058" y="7859503"/>
                <a:ext cx="2300089" cy="560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61249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4A00AB6-189A-BFD7-6427-D9D426D401A4}"/>
              </a:ext>
            </a:extLst>
          </p:cNvPr>
          <p:cNvGrpSpPr/>
          <p:nvPr/>
        </p:nvGrpSpPr>
        <p:grpSpPr>
          <a:xfrm>
            <a:off x="3267993" y="-16938"/>
            <a:ext cx="7914108" cy="6932944"/>
            <a:chOff x="3063657" y="10290"/>
            <a:chExt cx="7586098" cy="6645600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8E4DBF42-0DCB-D276-A416-246871BA4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2055" y="10290"/>
              <a:ext cx="5307700" cy="6645600"/>
            </a:xfrm>
            <a:prstGeom prst="rect">
              <a:avLst/>
            </a:prstGeom>
          </p:spPr>
        </p:pic>
        <p:pic>
          <p:nvPicPr>
            <p:cNvPr id="24" name="Imagem 23" descr="Mulher com vestido verde&#10;&#10;Descrição gerada automaticamente com confiança média">
              <a:extLst>
                <a:ext uri="{FF2B5EF4-FFF2-40B4-BE49-F238E27FC236}">
                  <a16:creationId xmlns:a16="http://schemas.microsoft.com/office/drawing/2014/main" id="{56C3C2F1-5B7A-8209-AB9F-7C82F6B81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63657" y="52077"/>
              <a:ext cx="4536109" cy="6593083"/>
            </a:xfrm>
            <a:prstGeom prst="rect">
              <a:avLst/>
            </a:prstGeom>
          </p:spPr>
        </p:pic>
      </p:grpSp>
      <p:sp>
        <p:nvSpPr>
          <p:cNvPr id="34" name="Retângulo 33">
            <a:extLst>
              <a:ext uri="{FF2B5EF4-FFF2-40B4-BE49-F238E27FC236}">
                <a16:creationId xmlns:a16="http://schemas.microsoft.com/office/drawing/2014/main" id="{CDE8E166-7F74-FC73-F7CC-A0D97043015A}"/>
              </a:ext>
            </a:extLst>
          </p:cNvPr>
          <p:cNvSpPr/>
          <p:nvPr/>
        </p:nvSpPr>
        <p:spPr>
          <a:xfrm>
            <a:off x="10160420" y="-4048"/>
            <a:ext cx="2031579" cy="6858000"/>
          </a:xfrm>
          <a:prstGeom prst="rect">
            <a:avLst/>
          </a:prstGeom>
          <a:solidFill>
            <a:srgbClr val="DC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558885B1-50FD-3A98-7055-D9A436F762A3}"/>
              </a:ext>
            </a:extLst>
          </p:cNvPr>
          <p:cNvSpPr/>
          <p:nvPr/>
        </p:nvSpPr>
        <p:spPr>
          <a:xfrm flipH="1">
            <a:off x="6321364" y="-4048"/>
            <a:ext cx="5866489" cy="7644070"/>
          </a:xfrm>
          <a:custGeom>
            <a:avLst/>
            <a:gdLst>
              <a:gd name="connsiteX0" fmla="*/ 0 w 4309983"/>
              <a:gd name="connsiteY0" fmla="*/ 0 h 5871942"/>
              <a:gd name="connsiteX1" fmla="*/ 1706482 w 4309983"/>
              <a:gd name="connsiteY1" fmla="*/ 0 h 5871942"/>
              <a:gd name="connsiteX2" fmla="*/ 1783260 w 4309983"/>
              <a:gd name="connsiteY2" fmla="*/ 101966 h 5871942"/>
              <a:gd name="connsiteX3" fmla="*/ 4248466 w 4309983"/>
              <a:gd name="connsiteY3" fmla="*/ 3375935 h 5871942"/>
              <a:gd name="connsiteX4" fmla="*/ 4309983 w 4309983"/>
              <a:gd name="connsiteY4" fmla="*/ 3522306 h 5871942"/>
              <a:gd name="connsiteX5" fmla="*/ 4079294 w 4309983"/>
              <a:gd name="connsiteY5" fmla="*/ 3676380 h 5871942"/>
              <a:gd name="connsiteX6" fmla="*/ 2618264 w 4309983"/>
              <a:gd name="connsiteY6" fmla="*/ 3676380 h 5871942"/>
              <a:gd name="connsiteX7" fmla="*/ 2433713 w 4309983"/>
              <a:gd name="connsiteY7" fmla="*/ 3776529 h 5871942"/>
              <a:gd name="connsiteX8" fmla="*/ 2495230 w 4309983"/>
              <a:gd name="connsiteY8" fmla="*/ 3907492 h 5871942"/>
              <a:gd name="connsiteX9" fmla="*/ 3717881 w 4309983"/>
              <a:gd name="connsiteY9" fmla="*/ 5571497 h 5871942"/>
              <a:gd name="connsiteX10" fmla="*/ 3771709 w 4309983"/>
              <a:gd name="connsiteY10" fmla="*/ 5717868 h 5871942"/>
              <a:gd name="connsiteX11" fmla="*/ 3533330 w 4309983"/>
              <a:gd name="connsiteY11" fmla="*/ 5871942 h 5871942"/>
              <a:gd name="connsiteX12" fmla="*/ 1449440 w 4309983"/>
              <a:gd name="connsiteY12" fmla="*/ 5871942 h 5871942"/>
              <a:gd name="connsiteX13" fmla="*/ 1195682 w 4309983"/>
              <a:gd name="connsiteY13" fmla="*/ 5748683 h 5871942"/>
              <a:gd name="connsiteX14" fmla="*/ 80535 w 4309983"/>
              <a:gd name="connsiteY14" fmla="*/ 4231588 h 5871942"/>
              <a:gd name="connsiteX15" fmla="*/ 0 w 4309983"/>
              <a:gd name="connsiteY15" fmla="*/ 4122025 h 5871942"/>
              <a:gd name="connsiteX16" fmla="*/ 0 w 4309983"/>
              <a:gd name="connsiteY16" fmla="*/ 3676380 h 5871942"/>
              <a:gd name="connsiteX17" fmla="*/ 6297 w 4309983"/>
              <a:gd name="connsiteY17" fmla="*/ 3676380 h 5871942"/>
              <a:gd name="connsiteX18" fmla="*/ 741994 w 4309983"/>
              <a:gd name="connsiteY18" fmla="*/ 3676380 h 5871942"/>
              <a:gd name="connsiteX19" fmla="*/ 934235 w 4309983"/>
              <a:gd name="connsiteY19" fmla="*/ 3545417 h 5871942"/>
              <a:gd name="connsiteX20" fmla="*/ 880408 w 4309983"/>
              <a:gd name="connsiteY20" fmla="*/ 3406750 h 5871942"/>
              <a:gd name="connsiteX21" fmla="*/ 45872 w 4309983"/>
              <a:gd name="connsiteY21" fmla="*/ 2291997 h 5871942"/>
              <a:gd name="connsiteX22" fmla="*/ 0 w 4309983"/>
              <a:gd name="connsiteY22" fmla="*/ 2230722 h 5871942"/>
              <a:gd name="connsiteX23" fmla="*/ 0 w 4309983"/>
              <a:gd name="connsiteY23" fmla="*/ 1480819 h 5871942"/>
              <a:gd name="connsiteX24" fmla="*/ 65262 w 4309983"/>
              <a:gd name="connsiteY24" fmla="*/ 1480819 h 5871942"/>
              <a:gd name="connsiteX25" fmla="*/ 688167 w 4309983"/>
              <a:gd name="connsiteY25" fmla="*/ 1480819 h 5871942"/>
              <a:gd name="connsiteX26" fmla="*/ 880408 w 4309983"/>
              <a:gd name="connsiteY26" fmla="*/ 1357559 h 5871942"/>
              <a:gd name="connsiteX27" fmla="*/ 818890 w 4309983"/>
              <a:gd name="connsiteY27" fmla="*/ 1211188 h 5871942"/>
              <a:gd name="connsiteX28" fmla="*/ 83212 w 4309983"/>
              <a:gd name="connsiteY28" fmla="*/ 228485 h 5871942"/>
              <a:gd name="connsiteX29" fmla="*/ 0 w 4309983"/>
              <a:gd name="connsiteY29" fmla="*/ 117333 h 5871942"/>
              <a:gd name="connsiteX30" fmla="*/ 0 w 4309983"/>
              <a:gd name="connsiteY30" fmla="*/ 0 h 587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309983" h="5871942">
                <a:moveTo>
                  <a:pt x="0" y="0"/>
                </a:moveTo>
                <a:lnTo>
                  <a:pt x="1706482" y="0"/>
                </a:lnTo>
                <a:lnTo>
                  <a:pt x="1783260" y="101966"/>
                </a:lnTo>
                <a:cubicBezTo>
                  <a:pt x="2198399" y="653300"/>
                  <a:pt x="2936423" y="1633449"/>
                  <a:pt x="4248466" y="3375935"/>
                </a:cubicBezTo>
                <a:cubicBezTo>
                  <a:pt x="4279224" y="3406750"/>
                  <a:pt x="4309983" y="3468380"/>
                  <a:pt x="4309983" y="3522306"/>
                </a:cubicBezTo>
                <a:cubicBezTo>
                  <a:pt x="4309983" y="3614751"/>
                  <a:pt x="4233087" y="3676380"/>
                  <a:pt x="4079294" y="3676380"/>
                </a:cubicBezTo>
                <a:cubicBezTo>
                  <a:pt x="4079294" y="3676380"/>
                  <a:pt x="4079294" y="3676380"/>
                  <a:pt x="2618264" y="3676380"/>
                </a:cubicBezTo>
                <a:cubicBezTo>
                  <a:pt x="2502920" y="3676380"/>
                  <a:pt x="2433713" y="3714899"/>
                  <a:pt x="2433713" y="3776529"/>
                </a:cubicBezTo>
                <a:cubicBezTo>
                  <a:pt x="2433713" y="3822751"/>
                  <a:pt x="2464472" y="3868974"/>
                  <a:pt x="2495230" y="3907492"/>
                </a:cubicBezTo>
                <a:cubicBezTo>
                  <a:pt x="2495230" y="3907492"/>
                  <a:pt x="2495230" y="3907492"/>
                  <a:pt x="3717881" y="5571497"/>
                </a:cubicBezTo>
                <a:cubicBezTo>
                  <a:pt x="3740950" y="5610016"/>
                  <a:pt x="3771709" y="5663942"/>
                  <a:pt x="3771709" y="5717868"/>
                </a:cubicBezTo>
                <a:cubicBezTo>
                  <a:pt x="3771709" y="5818016"/>
                  <a:pt x="3687123" y="5871942"/>
                  <a:pt x="3533330" y="5871942"/>
                </a:cubicBezTo>
                <a:cubicBezTo>
                  <a:pt x="3533330" y="5871942"/>
                  <a:pt x="3533330" y="5871942"/>
                  <a:pt x="1449440" y="5871942"/>
                </a:cubicBezTo>
                <a:cubicBezTo>
                  <a:pt x="1341785" y="5871942"/>
                  <a:pt x="1264889" y="5833424"/>
                  <a:pt x="1195682" y="5748683"/>
                </a:cubicBezTo>
                <a:cubicBezTo>
                  <a:pt x="1195682" y="5748683"/>
                  <a:pt x="1195682" y="5748683"/>
                  <a:pt x="80535" y="4231588"/>
                </a:cubicBezTo>
                <a:lnTo>
                  <a:pt x="0" y="4122025"/>
                </a:lnTo>
                <a:lnTo>
                  <a:pt x="0" y="3676380"/>
                </a:lnTo>
                <a:lnTo>
                  <a:pt x="6297" y="3676380"/>
                </a:lnTo>
                <a:cubicBezTo>
                  <a:pt x="74558" y="3676380"/>
                  <a:pt x="256586" y="3676380"/>
                  <a:pt x="741994" y="3676380"/>
                </a:cubicBezTo>
                <a:cubicBezTo>
                  <a:pt x="865028" y="3676380"/>
                  <a:pt x="934235" y="3614751"/>
                  <a:pt x="934235" y="3545417"/>
                </a:cubicBezTo>
                <a:cubicBezTo>
                  <a:pt x="934235" y="3491491"/>
                  <a:pt x="903476" y="3445269"/>
                  <a:pt x="880408" y="3406750"/>
                </a:cubicBezTo>
                <a:cubicBezTo>
                  <a:pt x="880408" y="3406750"/>
                  <a:pt x="880408" y="3406750"/>
                  <a:pt x="45872" y="2291997"/>
                </a:cubicBezTo>
                <a:lnTo>
                  <a:pt x="0" y="2230722"/>
                </a:lnTo>
                <a:lnTo>
                  <a:pt x="0" y="1480819"/>
                </a:lnTo>
                <a:lnTo>
                  <a:pt x="65262" y="1480819"/>
                </a:lnTo>
                <a:cubicBezTo>
                  <a:pt x="201557" y="1480819"/>
                  <a:pt x="399806" y="1480819"/>
                  <a:pt x="688167" y="1480819"/>
                </a:cubicBezTo>
                <a:cubicBezTo>
                  <a:pt x="811201" y="1480819"/>
                  <a:pt x="880408" y="1426893"/>
                  <a:pt x="880408" y="1357559"/>
                </a:cubicBezTo>
                <a:cubicBezTo>
                  <a:pt x="880408" y="1311337"/>
                  <a:pt x="849649" y="1249707"/>
                  <a:pt x="818890" y="1211188"/>
                </a:cubicBezTo>
                <a:cubicBezTo>
                  <a:pt x="818890" y="1211188"/>
                  <a:pt x="818890" y="1211188"/>
                  <a:pt x="83212" y="228485"/>
                </a:cubicBezTo>
                <a:lnTo>
                  <a:pt x="0" y="117333"/>
                </a:lnTo>
                <a:lnTo>
                  <a:pt x="0" y="0"/>
                </a:lnTo>
                <a:close/>
              </a:path>
            </a:pathLst>
          </a:custGeom>
          <a:solidFill>
            <a:srgbClr val="DC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625B1F6D-AB3F-FB7B-55E4-EC4503102F9F}"/>
              </a:ext>
            </a:extLst>
          </p:cNvPr>
          <p:cNvSpPr/>
          <p:nvPr/>
        </p:nvSpPr>
        <p:spPr>
          <a:xfrm flipH="1">
            <a:off x="6732612" y="-346361"/>
            <a:ext cx="6017341" cy="8162517"/>
          </a:xfrm>
          <a:custGeom>
            <a:avLst/>
            <a:gdLst>
              <a:gd name="connsiteX0" fmla="*/ 0 w 5653888"/>
              <a:gd name="connsiteY0" fmla="*/ 0 h 7669493"/>
              <a:gd name="connsiteX1" fmla="*/ 1128 w 5653888"/>
              <a:gd name="connsiteY1" fmla="*/ 0 h 7669493"/>
              <a:gd name="connsiteX2" fmla="*/ 1817216 w 5653888"/>
              <a:gd name="connsiteY2" fmla="*/ 0 h 7669493"/>
              <a:gd name="connsiteX3" fmla="*/ 2094458 w 5653888"/>
              <a:gd name="connsiteY3" fmla="*/ 134394 h 7669493"/>
              <a:gd name="connsiteX4" fmla="*/ 5582341 w 5653888"/>
              <a:gd name="connsiteY4" fmla="*/ 4766555 h 7669493"/>
              <a:gd name="connsiteX5" fmla="*/ 5653888 w 5653888"/>
              <a:gd name="connsiteY5" fmla="*/ 4936789 h 7669493"/>
              <a:gd name="connsiteX6" fmla="*/ 5385589 w 5653888"/>
              <a:gd name="connsiteY6" fmla="*/ 5115983 h 7669493"/>
              <a:gd name="connsiteX7" fmla="*/ 3686363 w 5653888"/>
              <a:gd name="connsiteY7" fmla="*/ 5115983 h 7669493"/>
              <a:gd name="connsiteX8" fmla="*/ 3471726 w 5653888"/>
              <a:gd name="connsiteY8" fmla="*/ 5232458 h 7669493"/>
              <a:gd name="connsiteX9" fmla="*/ 3543271 w 5653888"/>
              <a:gd name="connsiteY9" fmla="*/ 5384773 h 7669493"/>
              <a:gd name="connsiteX10" fmla="*/ 4965254 w 5653888"/>
              <a:gd name="connsiteY10" fmla="*/ 7320066 h 7669493"/>
              <a:gd name="connsiteX11" fmla="*/ 5027858 w 5653888"/>
              <a:gd name="connsiteY11" fmla="*/ 7490300 h 7669493"/>
              <a:gd name="connsiteX12" fmla="*/ 4750617 w 5653888"/>
              <a:gd name="connsiteY12" fmla="*/ 7669493 h 7669493"/>
              <a:gd name="connsiteX13" fmla="*/ 2326984 w 5653888"/>
              <a:gd name="connsiteY13" fmla="*/ 7669493 h 7669493"/>
              <a:gd name="connsiteX14" fmla="*/ 2031854 w 5653888"/>
              <a:gd name="connsiteY14" fmla="*/ 7526139 h 7669493"/>
              <a:gd name="connsiteX15" fmla="*/ 457835 w 5653888"/>
              <a:gd name="connsiteY15" fmla="*/ 5384773 h 7669493"/>
              <a:gd name="connsiteX16" fmla="*/ 395232 w 5653888"/>
              <a:gd name="connsiteY16" fmla="*/ 5232458 h 7669493"/>
              <a:gd name="connsiteX17" fmla="*/ 600927 w 5653888"/>
              <a:gd name="connsiteY17" fmla="*/ 5115983 h 7669493"/>
              <a:gd name="connsiteX18" fmla="*/ 1504201 w 5653888"/>
              <a:gd name="connsiteY18" fmla="*/ 5115983 h 7669493"/>
              <a:gd name="connsiteX19" fmla="*/ 1727783 w 5653888"/>
              <a:gd name="connsiteY19" fmla="*/ 4963667 h 7669493"/>
              <a:gd name="connsiteX20" fmla="*/ 1665179 w 5653888"/>
              <a:gd name="connsiteY20" fmla="*/ 4802395 h 7669493"/>
              <a:gd name="connsiteX21" fmla="*/ 216365 w 5653888"/>
              <a:gd name="connsiteY21" fmla="*/ 2867102 h 7669493"/>
              <a:gd name="connsiteX22" fmla="*/ 153763 w 5653888"/>
              <a:gd name="connsiteY22" fmla="*/ 2714786 h 7669493"/>
              <a:gd name="connsiteX23" fmla="*/ 368401 w 5653888"/>
              <a:gd name="connsiteY23" fmla="*/ 2562471 h 7669493"/>
              <a:gd name="connsiteX24" fmla="*/ 1441598 w 5653888"/>
              <a:gd name="connsiteY24" fmla="*/ 2562471 h 7669493"/>
              <a:gd name="connsiteX25" fmla="*/ 1665179 w 5653888"/>
              <a:gd name="connsiteY25" fmla="*/ 2419116 h 7669493"/>
              <a:gd name="connsiteX26" fmla="*/ 1593633 w 5653888"/>
              <a:gd name="connsiteY26" fmla="*/ 2248882 h 7669493"/>
              <a:gd name="connsiteX27" fmla="*/ 198479 w 5653888"/>
              <a:gd name="connsiteY27" fmla="*/ 385267 h 7669493"/>
              <a:gd name="connsiteX28" fmla="*/ 62093 w 5653888"/>
              <a:gd name="connsiteY28" fmla="*/ 285591 h 7669493"/>
              <a:gd name="connsiteX29" fmla="*/ 0 w 5653888"/>
              <a:gd name="connsiteY29" fmla="*/ 268995 h 7669493"/>
              <a:gd name="connsiteX30" fmla="*/ 0 w 5653888"/>
              <a:gd name="connsiteY30" fmla="*/ 0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22" fmla="*/ 1665179 w 5653888"/>
              <a:gd name="connsiteY22" fmla="*/ 4802395 h 7669493"/>
              <a:gd name="connsiteX23" fmla="*/ 216365 w 5653888"/>
              <a:gd name="connsiteY23" fmla="*/ 2867102 h 7669493"/>
              <a:gd name="connsiteX24" fmla="*/ 153763 w 5653888"/>
              <a:gd name="connsiteY24" fmla="*/ 2714786 h 7669493"/>
              <a:gd name="connsiteX25" fmla="*/ 368401 w 5653888"/>
              <a:gd name="connsiteY25" fmla="*/ 2562471 h 7669493"/>
              <a:gd name="connsiteX26" fmla="*/ 1441598 w 5653888"/>
              <a:gd name="connsiteY26" fmla="*/ 2562471 h 7669493"/>
              <a:gd name="connsiteX27" fmla="*/ 1665179 w 5653888"/>
              <a:gd name="connsiteY27" fmla="*/ 2419116 h 7669493"/>
              <a:gd name="connsiteX28" fmla="*/ 1593633 w 5653888"/>
              <a:gd name="connsiteY28" fmla="*/ 2248882 h 7669493"/>
              <a:gd name="connsiteX29" fmla="*/ 198479 w 5653888"/>
              <a:gd name="connsiteY29" fmla="*/ 385267 h 7669493"/>
              <a:gd name="connsiteX30" fmla="*/ 148010 w 5653888"/>
              <a:gd name="connsiteY30" fmla="*/ 371508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22" fmla="*/ 1665179 w 5653888"/>
              <a:gd name="connsiteY22" fmla="*/ 4802395 h 7669493"/>
              <a:gd name="connsiteX23" fmla="*/ 216365 w 5653888"/>
              <a:gd name="connsiteY23" fmla="*/ 2867102 h 7669493"/>
              <a:gd name="connsiteX24" fmla="*/ 153763 w 5653888"/>
              <a:gd name="connsiteY24" fmla="*/ 2714786 h 7669493"/>
              <a:gd name="connsiteX25" fmla="*/ 368401 w 5653888"/>
              <a:gd name="connsiteY25" fmla="*/ 2562471 h 7669493"/>
              <a:gd name="connsiteX26" fmla="*/ 1441598 w 5653888"/>
              <a:gd name="connsiteY26" fmla="*/ 2562471 h 7669493"/>
              <a:gd name="connsiteX27" fmla="*/ 1665179 w 5653888"/>
              <a:gd name="connsiteY27" fmla="*/ 2419116 h 7669493"/>
              <a:gd name="connsiteX28" fmla="*/ 1593633 w 5653888"/>
              <a:gd name="connsiteY28" fmla="*/ 2248882 h 7669493"/>
              <a:gd name="connsiteX29" fmla="*/ 198479 w 5653888"/>
              <a:gd name="connsiteY29" fmla="*/ 385267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22" fmla="*/ 1665179 w 5653888"/>
              <a:gd name="connsiteY22" fmla="*/ 4802395 h 7669493"/>
              <a:gd name="connsiteX23" fmla="*/ 216365 w 5653888"/>
              <a:gd name="connsiteY23" fmla="*/ 2867102 h 7669493"/>
              <a:gd name="connsiteX24" fmla="*/ 153763 w 5653888"/>
              <a:gd name="connsiteY24" fmla="*/ 2714786 h 7669493"/>
              <a:gd name="connsiteX25" fmla="*/ 368401 w 5653888"/>
              <a:gd name="connsiteY25" fmla="*/ 2562471 h 7669493"/>
              <a:gd name="connsiteX26" fmla="*/ 1441598 w 5653888"/>
              <a:gd name="connsiteY26" fmla="*/ 2562471 h 7669493"/>
              <a:gd name="connsiteX27" fmla="*/ 1665179 w 5653888"/>
              <a:gd name="connsiteY27" fmla="*/ 2419116 h 7669493"/>
              <a:gd name="connsiteX28" fmla="*/ 1593633 w 5653888"/>
              <a:gd name="connsiteY28" fmla="*/ 2248882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22" fmla="*/ 1665179 w 5653888"/>
              <a:gd name="connsiteY22" fmla="*/ 4802395 h 7669493"/>
              <a:gd name="connsiteX23" fmla="*/ 216365 w 5653888"/>
              <a:gd name="connsiteY23" fmla="*/ 2867102 h 7669493"/>
              <a:gd name="connsiteX24" fmla="*/ 153763 w 5653888"/>
              <a:gd name="connsiteY24" fmla="*/ 2714786 h 7669493"/>
              <a:gd name="connsiteX25" fmla="*/ 368401 w 5653888"/>
              <a:gd name="connsiteY25" fmla="*/ 2562471 h 7669493"/>
              <a:gd name="connsiteX26" fmla="*/ 1441598 w 5653888"/>
              <a:gd name="connsiteY26" fmla="*/ 2562471 h 7669493"/>
              <a:gd name="connsiteX27" fmla="*/ 1665179 w 5653888"/>
              <a:gd name="connsiteY27" fmla="*/ 2419116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22" fmla="*/ 1665179 w 5653888"/>
              <a:gd name="connsiteY22" fmla="*/ 4802395 h 7669493"/>
              <a:gd name="connsiteX23" fmla="*/ 216365 w 5653888"/>
              <a:gd name="connsiteY23" fmla="*/ 2867102 h 7669493"/>
              <a:gd name="connsiteX24" fmla="*/ 153763 w 5653888"/>
              <a:gd name="connsiteY24" fmla="*/ 2714786 h 7669493"/>
              <a:gd name="connsiteX25" fmla="*/ 368401 w 5653888"/>
              <a:gd name="connsiteY25" fmla="*/ 2562471 h 7669493"/>
              <a:gd name="connsiteX26" fmla="*/ 1441598 w 5653888"/>
              <a:gd name="connsiteY26" fmla="*/ 2562471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22" fmla="*/ 1665179 w 5653888"/>
              <a:gd name="connsiteY22" fmla="*/ 4802395 h 7669493"/>
              <a:gd name="connsiteX23" fmla="*/ 216365 w 5653888"/>
              <a:gd name="connsiteY23" fmla="*/ 2867102 h 7669493"/>
              <a:gd name="connsiteX24" fmla="*/ 153763 w 5653888"/>
              <a:gd name="connsiteY24" fmla="*/ 2714786 h 7669493"/>
              <a:gd name="connsiteX25" fmla="*/ 368401 w 5653888"/>
              <a:gd name="connsiteY25" fmla="*/ 2562471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22" fmla="*/ 1665179 w 5653888"/>
              <a:gd name="connsiteY22" fmla="*/ 4802395 h 7669493"/>
              <a:gd name="connsiteX23" fmla="*/ 216365 w 5653888"/>
              <a:gd name="connsiteY23" fmla="*/ 2867102 h 7669493"/>
              <a:gd name="connsiteX24" fmla="*/ 153763 w 5653888"/>
              <a:gd name="connsiteY24" fmla="*/ 2714786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22" fmla="*/ 1665179 w 5653888"/>
              <a:gd name="connsiteY22" fmla="*/ 4802395 h 7669493"/>
              <a:gd name="connsiteX23" fmla="*/ 216365 w 5653888"/>
              <a:gd name="connsiteY23" fmla="*/ 2867102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22" fmla="*/ 1665179 w 5653888"/>
              <a:gd name="connsiteY22" fmla="*/ 4802395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21" fmla="*/ 1727783 w 5653888"/>
              <a:gd name="connsiteY21" fmla="*/ 4963667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20" fmla="*/ 1504201 w 5653888"/>
              <a:gd name="connsiteY20" fmla="*/ 5115983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19" fmla="*/ 600927 w 5653888"/>
              <a:gd name="connsiteY19" fmla="*/ 5115983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18" fmla="*/ 395232 w 5653888"/>
              <a:gd name="connsiteY18" fmla="*/ 5232458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17" fmla="*/ 457835 w 5653888"/>
              <a:gd name="connsiteY17" fmla="*/ 5384773 h 7669493"/>
              <a:gd name="connsiteX0" fmla="*/ 62093 w 5653888"/>
              <a:gd name="connsiteY0" fmla="*/ 285591 h 7669493"/>
              <a:gd name="connsiteX1" fmla="*/ 0 w 5653888"/>
              <a:gd name="connsiteY1" fmla="*/ 268995 h 7669493"/>
              <a:gd name="connsiteX2" fmla="*/ 0 w 5653888"/>
              <a:gd name="connsiteY2" fmla="*/ 0 h 7669493"/>
              <a:gd name="connsiteX3" fmla="*/ 1128 w 5653888"/>
              <a:gd name="connsiteY3" fmla="*/ 0 h 7669493"/>
              <a:gd name="connsiteX4" fmla="*/ 1817216 w 5653888"/>
              <a:gd name="connsiteY4" fmla="*/ 0 h 7669493"/>
              <a:gd name="connsiteX5" fmla="*/ 2094458 w 5653888"/>
              <a:gd name="connsiteY5" fmla="*/ 134394 h 7669493"/>
              <a:gd name="connsiteX6" fmla="*/ 5582341 w 5653888"/>
              <a:gd name="connsiteY6" fmla="*/ 4766555 h 7669493"/>
              <a:gd name="connsiteX7" fmla="*/ 5653888 w 5653888"/>
              <a:gd name="connsiteY7" fmla="*/ 4936789 h 7669493"/>
              <a:gd name="connsiteX8" fmla="*/ 5385589 w 5653888"/>
              <a:gd name="connsiteY8" fmla="*/ 5115983 h 7669493"/>
              <a:gd name="connsiteX9" fmla="*/ 3686363 w 5653888"/>
              <a:gd name="connsiteY9" fmla="*/ 5115983 h 7669493"/>
              <a:gd name="connsiteX10" fmla="*/ 3471726 w 5653888"/>
              <a:gd name="connsiteY10" fmla="*/ 5232458 h 7669493"/>
              <a:gd name="connsiteX11" fmla="*/ 3543271 w 5653888"/>
              <a:gd name="connsiteY11" fmla="*/ 5384773 h 7669493"/>
              <a:gd name="connsiteX12" fmla="*/ 4965254 w 5653888"/>
              <a:gd name="connsiteY12" fmla="*/ 7320066 h 7669493"/>
              <a:gd name="connsiteX13" fmla="*/ 5027858 w 5653888"/>
              <a:gd name="connsiteY13" fmla="*/ 7490300 h 7669493"/>
              <a:gd name="connsiteX14" fmla="*/ 4750617 w 5653888"/>
              <a:gd name="connsiteY14" fmla="*/ 7669493 h 7669493"/>
              <a:gd name="connsiteX15" fmla="*/ 2326984 w 5653888"/>
              <a:gd name="connsiteY15" fmla="*/ 7669493 h 7669493"/>
              <a:gd name="connsiteX16" fmla="*/ 2031854 w 5653888"/>
              <a:gd name="connsiteY16" fmla="*/ 7526139 h 7669493"/>
              <a:gd name="connsiteX0" fmla="*/ 62093 w 5653888"/>
              <a:gd name="connsiteY0" fmla="*/ 285591 h 7669493"/>
              <a:gd name="connsiteX1" fmla="*/ 0 w 5653888"/>
              <a:gd name="connsiteY1" fmla="*/ 0 h 7669493"/>
              <a:gd name="connsiteX2" fmla="*/ 1128 w 5653888"/>
              <a:gd name="connsiteY2" fmla="*/ 0 h 7669493"/>
              <a:gd name="connsiteX3" fmla="*/ 1817216 w 5653888"/>
              <a:gd name="connsiteY3" fmla="*/ 0 h 7669493"/>
              <a:gd name="connsiteX4" fmla="*/ 2094458 w 5653888"/>
              <a:gd name="connsiteY4" fmla="*/ 134394 h 7669493"/>
              <a:gd name="connsiteX5" fmla="*/ 5582341 w 5653888"/>
              <a:gd name="connsiteY5" fmla="*/ 4766555 h 7669493"/>
              <a:gd name="connsiteX6" fmla="*/ 5653888 w 5653888"/>
              <a:gd name="connsiteY6" fmla="*/ 4936789 h 7669493"/>
              <a:gd name="connsiteX7" fmla="*/ 5385589 w 5653888"/>
              <a:gd name="connsiteY7" fmla="*/ 5115983 h 7669493"/>
              <a:gd name="connsiteX8" fmla="*/ 3686363 w 5653888"/>
              <a:gd name="connsiteY8" fmla="*/ 5115983 h 7669493"/>
              <a:gd name="connsiteX9" fmla="*/ 3471726 w 5653888"/>
              <a:gd name="connsiteY9" fmla="*/ 5232458 h 7669493"/>
              <a:gd name="connsiteX10" fmla="*/ 3543271 w 5653888"/>
              <a:gd name="connsiteY10" fmla="*/ 5384773 h 7669493"/>
              <a:gd name="connsiteX11" fmla="*/ 4965254 w 5653888"/>
              <a:gd name="connsiteY11" fmla="*/ 7320066 h 7669493"/>
              <a:gd name="connsiteX12" fmla="*/ 5027858 w 5653888"/>
              <a:gd name="connsiteY12" fmla="*/ 7490300 h 7669493"/>
              <a:gd name="connsiteX13" fmla="*/ 4750617 w 5653888"/>
              <a:gd name="connsiteY13" fmla="*/ 7669493 h 7669493"/>
              <a:gd name="connsiteX14" fmla="*/ 2326984 w 5653888"/>
              <a:gd name="connsiteY14" fmla="*/ 7669493 h 7669493"/>
              <a:gd name="connsiteX15" fmla="*/ 2031854 w 5653888"/>
              <a:gd name="connsiteY15" fmla="*/ 7526139 h 7669493"/>
              <a:gd name="connsiteX0" fmla="*/ 0 w 5653888"/>
              <a:gd name="connsiteY0" fmla="*/ 0 h 7669493"/>
              <a:gd name="connsiteX1" fmla="*/ 1128 w 5653888"/>
              <a:gd name="connsiteY1" fmla="*/ 0 h 7669493"/>
              <a:gd name="connsiteX2" fmla="*/ 1817216 w 5653888"/>
              <a:gd name="connsiteY2" fmla="*/ 0 h 7669493"/>
              <a:gd name="connsiteX3" fmla="*/ 2094458 w 5653888"/>
              <a:gd name="connsiteY3" fmla="*/ 134394 h 7669493"/>
              <a:gd name="connsiteX4" fmla="*/ 5582341 w 5653888"/>
              <a:gd name="connsiteY4" fmla="*/ 4766555 h 7669493"/>
              <a:gd name="connsiteX5" fmla="*/ 5653888 w 5653888"/>
              <a:gd name="connsiteY5" fmla="*/ 4936789 h 7669493"/>
              <a:gd name="connsiteX6" fmla="*/ 5385589 w 5653888"/>
              <a:gd name="connsiteY6" fmla="*/ 5115983 h 7669493"/>
              <a:gd name="connsiteX7" fmla="*/ 3686363 w 5653888"/>
              <a:gd name="connsiteY7" fmla="*/ 5115983 h 7669493"/>
              <a:gd name="connsiteX8" fmla="*/ 3471726 w 5653888"/>
              <a:gd name="connsiteY8" fmla="*/ 5232458 h 7669493"/>
              <a:gd name="connsiteX9" fmla="*/ 3543271 w 5653888"/>
              <a:gd name="connsiteY9" fmla="*/ 5384773 h 7669493"/>
              <a:gd name="connsiteX10" fmla="*/ 4965254 w 5653888"/>
              <a:gd name="connsiteY10" fmla="*/ 7320066 h 7669493"/>
              <a:gd name="connsiteX11" fmla="*/ 5027858 w 5653888"/>
              <a:gd name="connsiteY11" fmla="*/ 7490300 h 7669493"/>
              <a:gd name="connsiteX12" fmla="*/ 4750617 w 5653888"/>
              <a:gd name="connsiteY12" fmla="*/ 7669493 h 7669493"/>
              <a:gd name="connsiteX13" fmla="*/ 2326984 w 5653888"/>
              <a:gd name="connsiteY13" fmla="*/ 7669493 h 7669493"/>
              <a:gd name="connsiteX14" fmla="*/ 2031854 w 5653888"/>
              <a:gd name="connsiteY14" fmla="*/ 7526139 h 766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53888" h="7669493">
                <a:moveTo>
                  <a:pt x="0" y="0"/>
                </a:moveTo>
                <a:lnTo>
                  <a:pt x="1128" y="0"/>
                </a:lnTo>
                <a:lnTo>
                  <a:pt x="1817216" y="0"/>
                </a:lnTo>
                <a:cubicBezTo>
                  <a:pt x="1969252" y="0"/>
                  <a:pt x="2031854" y="44799"/>
                  <a:pt x="2094458" y="134394"/>
                </a:cubicBezTo>
                <a:lnTo>
                  <a:pt x="5582341" y="4766555"/>
                </a:lnTo>
                <a:cubicBezTo>
                  <a:pt x="5618115" y="4802395"/>
                  <a:pt x="5653888" y="4874072"/>
                  <a:pt x="5653888" y="4936789"/>
                </a:cubicBezTo>
                <a:cubicBezTo>
                  <a:pt x="5653888" y="5044305"/>
                  <a:pt x="5564456" y="5115983"/>
                  <a:pt x="5385589" y="5115983"/>
                </a:cubicBezTo>
                <a:lnTo>
                  <a:pt x="3686363" y="5115983"/>
                </a:lnTo>
                <a:cubicBezTo>
                  <a:pt x="3552214" y="5115983"/>
                  <a:pt x="3471726" y="5160780"/>
                  <a:pt x="3471726" y="5232458"/>
                </a:cubicBezTo>
                <a:cubicBezTo>
                  <a:pt x="3471726" y="5286216"/>
                  <a:pt x="3507499" y="5339974"/>
                  <a:pt x="3543271" y="5384773"/>
                </a:cubicBezTo>
                <a:lnTo>
                  <a:pt x="4965254" y="7320066"/>
                </a:lnTo>
                <a:cubicBezTo>
                  <a:pt x="4992085" y="7364865"/>
                  <a:pt x="5027858" y="7427582"/>
                  <a:pt x="5027858" y="7490300"/>
                </a:cubicBezTo>
                <a:cubicBezTo>
                  <a:pt x="5027858" y="7606776"/>
                  <a:pt x="4929481" y="7669493"/>
                  <a:pt x="4750617" y="7669493"/>
                </a:cubicBezTo>
                <a:lnTo>
                  <a:pt x="2326984" y="7669493"/>
                </a:lnTo>
                <a:cubicBezTo>
                  <a:pt x="2201777" y="7669493"/>
                  <a:pt x="2112344" y="7624696"/>
                  <a:pt x="2031854" y="7526139"/>
                </a:cubicBezTo>
              </a:path>
            </a:pathLst>
          </a:custGeom>
          <a:noFill/>
          <a:ln>
            <a:solidFill>
              <a:srgbClr val="009E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6720B2A-C46C-E849-8878-7EAB7607C10B}"/>
              </a:ext>
            </a:extLst>
          </p:cNvPr>
          <p:cNvSpPr txBox="1"/>
          <p:nvPr/>
        </p:nvSpPr>
        <p:spPr>
          <a:xfrm>
            <a:off x="350206" y="2649975"/>
            <a:ext cx="365760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0000"/>
              </a:lnSpc>
              <a:defRPr/>
            </a:pPr>
            <a:r>
              <a:rPr lang="pt-BR" altLang="pt-BR" dirty="0">
                <a:solidFill>
                  <a:srgbClr val="002D74"/>
                </a:solidFill>
                <a:cs typeface="Tahoma" panose="020B0604030504040204" pitchFamily="34" charset="0"/>
              </a:rPr>
              <a:t>Segmentação </a:t>
            </a:r>
          </a:p>
          <a:p>
            <a:pPr lvl="0" defTabSz="457200">
              <a:lnSpc>
                <a:spcPct val="90000"/>
              </a:lnSpc>
              <a:defRPr/>
            </a:pPr>
            <a:r>
              <a:rPr lang="pt-BR" altLang="pt-BR" b="1" dirty="0">
                <a:solidFill>
                  <a:srgbClr val="002D74"/>
                </a:solidFill>
                <a:cs typeface="Tahoma" panose="020B0604030504040204" pitchFamily="34" charset="0"/>
              </a:rPr>
              <a:t>Ambulatorial + Hospitalar + Obstetrícia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226DA6F-69E8-41F7-B7D8-4242E4DFCA23}"/>
              </a:ext>
            </a:extLst>
          </p:cNvPr>
          <p:cNvSpPr/>
          <p:nvPr/>
        </p:nvSpPr>
        <p:spPr>
          <a:xfrm>
            <a:off x="9087943" y="2463870"/>
            <a:ext cx="25054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Planos</a:t>
            </a:r>
            <a:endParaRPr kumimoji="0" lang="pt-BR" altLang="pt-BR" sz="2800" b="0" i="0" u="none" strike="noStrike" kern="1200" cap="none" spc="0" normalizeH="0" baseline="0" noProof="0" dirty="0">
              <a:ln>
                <a:noFill/>
              </a:ln>
              <a:solidFill>
                <a:srgbClr val="00995C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lvl="0" algn="r">
              <a:defRPr/>
            </a:pPr>
            <a:r>
              <a:rPr lang="pt-BR" altLang="pt-BR" sz="1600" dirty="0">
                <a:solidFill>
                  <a:srgbClr val="002D74"/>
                </a:solidFill>
                <a:cs typeface="Tahoma" panose="020B0604030504040204" pitchFamily="34" charset="0"/>
              </a:rPr>
              <a:t>Compacto</a:t>
            </a:r>
          </a:p>
          <a:p>
            <a:pPr lvl="0" algn="r">
              <a:defRPr/>
            </a:pPr>
            <a:endParaRPr lang="pt-BR" altLang="pt-BR" sz="1600" dirty="0">
              <a:solidFill>
                <a:srgbClr val="002D74"/>
              </a:solidFill>
              <a:cs typeface="Tahoma" panose="020B0604030504040204" pitchFamily="34" charset="0"/>
            </a:endParaRPr>
          </a:p>
          <a:p>
            <a:pPr lvl="0" algn="r">
              <a:defRPr/>
            </a:pPr>
            <a:r>
              <a:rPr lang="pt-BR" altLang="pt-BR" sz="1600" dirty="0">
                <a:solidFill>
                  <a:srgbClr val="002D74"/>
                </a:solidFill>
                <a:cs typeface="Tahoma" panose="020B0604030504040204" pitchFamily="34" charset="0"/>
              </a:rPr>
              <a:t>Efetivo</a:t>
            </a:r>
          </a:p>
          <a:p>
            <a:pPr lvl="0" algn="r">
              <a:defRPr/>
            </a:pPr>
            <a:endParaRPr lang="pt-BR" altLang="pt-BR" sz="1600" dirty="0">
              <a:solidFill>
                <a:srgbClr val="002D74"/>
              </a:solidFill>
              <a:cs typeface="Tahoma" panose="020B0604030504040204" pitchFamily="34" charset="0"/>
            </a:endParaRPr>
          </a:p>
          <a:p>
            <a:pPr lvl="0" algn="r">
              <a:defRPr/>
            </a:pPr>
            <a:r>
              <a:rPr lang="pt-BR" altLang="pt-BR" sz="1600" dirty="0">
                <a:solidFill>
                  <a:srgbClr val="002D74"/>
                </a:solidFill>
                <a:cs typeface="Tahoma" panose="020B0604030504040204" pitchFamily="34" charset="0"/>
              </a:rPr>
              <a:t>Completo</a:t>
            </a:r>
          </a:p>
          <a:p>
            <a:pPr lvl="0" algn="r">
              <a:defRPr/>
            </a:pPr>
            <a:endParaRPr lang="pt-BR" altLang="pt-BR" sz="1600" dirty="0">
              <a:solidFill>
                <a:srgbClr val="002D74"/>
              </a:solidFill>
              <a:cs typeface="Tahoma" panose="020B0604030504040204" pitchFamily="34" charset="0"/>
            </a:endParaRPr>
          </a:p>
          <a:p>
            <a:pPr lvl="0" algn="r">
              <a:defRPr/>
            </a:pPr>
            <a:r>
              <a:rPr lang="pt-BR" altLang="pt-BR" sz="1600" dirty="0">
                <a:solidFill>
                  <a:srgbClr val="002D74"/>
                </a:solidFill>
                <a:cs typeface="Tahoma" panose="020B0604030504040204" pitchFamily="34" charset="0"/>
              </a:rPr>
              <a:t>Superior e </a:t>
            </a:r>
          </a:p>
          <a:p>
            <a:pPr lvl="0" algn="r">
              <a:defRPr/>
            </a:pPr>
            <a:r>
              <a:rPr lang="pt-BR" altLang="pt-BR" sz="1600" dirty="0">
                <a:solidFill>
                  <a:srgbClr val="002D74"/>
                </a:solidFill>
                <a:cs typeface="Tahoma" panose="020B0604030504040204" pitchFamily="34" charset="0"/>
              </a:rPr>
              <a:t>Superior Plus</a:t>
            </a:r>
          </a:p>
          <a:p>
            <a:pPr lvl="0" algn="r">
              <a:defRPr/>
            </a:pPr>
            <a:endParaRPr lang="pt-BR" altLang="pt-BR" sz="1600" dirty="0">
              <a:solidFill>
                <a:srgbClr val="002D74"/>
              </a:solidFill>
              <a:cs typeface="Tahoma" panose="020B0604030504040204" pitchFamily="34" charset="0"/>
            </a:endParaRPr>
          </a:p>
          <a:p>
            <a:pPr lvl="0" algn="r">
              <a:defRPr/>
            </a:pPr>
            <a:r>
              <a:rPr lang="pt-BR" altLang="pt-BR" sz="1600" dirty="0">
                <a:solidFill>
                  <a:srgbClr val="002D74"/>
                </a:solidFill>
                <a:cs typeface="Tahoma" panose="020B0604030504040204" pitchFamily="34" charset="0"/>
              </a:rPr>
              <a:t>Sênior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67C9BBF-3B75-BCE1-F9FE-A8705D0D92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179FE090-30D1-59F9-F0F2-F4E6BB3376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5141C01F-3125-5435-11FF-4282FA1DE43F}"/>
              </a:ext>
            </a:extLst>
          </p:cNvPr>
          <p:cNvSpPr txBox="1"/>
          <p:nvPr/>
        </p:nvSpPr>
        <p:spPr>
          <a:xfrm>
            <a:off x="350206" y="1801845"/>
            <a:ext cx="3707399" cy="670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48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FC220F3E-7551-AA6A-14A9-B693BEE85C48}"/>
              </a:ext>
            </a:extLst>
          </p:cNvPr>
          <p:cNvSpPr txBox="1"/>
          <p:nvPr/>
        </p:nvSpPr>
        <p:spPr>
          <a:xfrm>
            <a:off x="350206" y="3817987"/>
            <a:ext cx="365760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Planos, especialmente, desenvolvidos para </a:t>
            </a: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pequenas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e médias empresas </a:t>
            </a: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(grupos de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2 a 99 vidas), de fácil contratação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t>e que podem ser fechados com coparticipação.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D74"/>
              </a:solidFill>
              <a:effectLst/>
              <a:uLnTx/>
              <a:uFillTx/>
              <a:latin typeface="Calibri" panose="020F050202020403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3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1BF8E63D-6BE9-ED73-B85A-0F67814A4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766579"/>
              </p:ext>
            </p:extLst>
          </p:nvPr>
        </p:nvGraphicFramePr>
        <p:xfrm>
          <a:off x="336000" y="1793618"/>
          <a:ext cx="115200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055506589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285276361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572395359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361883053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4017299137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7856201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pt-BR" sz="15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Compacto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Efetivo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Completo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Superior e Superior Plus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Sênior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299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rgbClr val="002D74"/>
                          </a:solidFill>
                        </a:rPr>
                        <a:t>Coparticipação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5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Com e sem coparticipação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500" b="0" kern="120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1500" b="0" kern="120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8829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rgbClr val="002D74"/>
                          </a:solidFill>
                        </a:rPr>
                        <a:t>Acomodação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Enfermaria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Apartamento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1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1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1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7786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rgbClr val="002D74"/>
                          </a:solidFill>
                        </a:rPr>
                        <a:t>Cirurgia Refrativa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5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Miopia com ou sem astigmatismo, </a:t>
                      </a:r>
                      <a:r>
                        <a:rPr lang="pt-BR" sz="1500" b="1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a partir de 5 graus</a:t>
                      </a:r>
                      <a:r>
                        <a:rPr lang="pt-BR" sz="15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 e Hipermetropia com ou sem astigmatismo, </a:t>
                      </a:r>
                      <a:r>
                        <a:rPr lang="pt-BR" sz="1500" b="1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até 6 graus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1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1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Miopia com ou sem astigmatismo, </a:t>
                      </a:r>
                      <a:r>
                        <a:rPr lang="pt-BR" sz="1500" b="1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a partir de 3 graus </a:t>
                      </a:r>
                      <a:r>
                        <a:rPr lang="pt-BR" sz="15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e Hipermetropia com ou sem astigmatismo, </a:t>
                      </a:r>
                      <a:r>
                        <a:rPr lang="pt-BR" sz="1500" b="1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até 6 graus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1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7837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rgbClr val="002D74"/>
                          </a:solidFill>
                        </a:rPr>
                        <a:t>Refeição para acompanhante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5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Internados menores de 18 anos e a partir de 60 anos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Independente da idade do segurado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820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rgbClr val="002D74"/>
                          </a:solidFill>
                        </a:rPr>
                        <a:t>Transplantes*</a:t>
                      </a:r>
                      <a:endParaRPr lang="pt-BR" sz="1200" b="1" dirty="0">
                        <a:solidFill>
                          <a:srgbClr val="002D74"/>
                        </a:solidFill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5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Com cobertura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9687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rgbClr val="002D74"/>
                          </a:solidFill>
                        </a:rPr>
                        <a:t>Reembolso</a:t>
                      </a:r>
                      <a:br>
                        <a:rPr lang="pt-BR" sz="1500" b="1" dirty="0">
                          <a:solidFill>
                            <a:srgbClr val="002D74"/>
                          </a:solidFill>
                        </a:rPr>
                      </a:br>
                      <a:r>
                        <a:rPr lang="pt-BR" sz="1200" b="1" dirty="0">
                          <a:solidFill>
                            <a:srgbClr val="002D74"/>
                          </a:solidFill>
                        </a:rPr>
                        <a:t>(Exemplo Consulta)</a:t>
                      </a:r>
                      <a:endParaRPr lang="pt-BR" sz="1500" b="1" dirty="0">
                        <a:solidFill>
                          <a:srgbClr val="002D74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5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R$ 81,90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R$ 105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74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R$ 210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74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R$ 560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0542611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3CCE098-A7AA-AF25-5143-DF143EE298B6}"/>
              </a:ext>
            </a:extLst>
          </p:cNvPr>
          <p:cNvSpPr txBox="1"/>
          <p:nvPr/>
        </p:nvSpPr>
        <p:spPr>
          <a:xfrm>
            <a:off x="449254" y="1131257"/>
            <a:ext cx="4059246" cy="47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kumimoji="0" lang="pt-BR" sz="32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Principais Coberturas</a:t>
            </a:r>
            <a:r>
              <a:rPr lang="pt-BR" sz="32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A1642D-9DBF-002F-B6DC-FD0858AF86EB}"/>
              </a:ext>
            </a:extLst>
          </p:cNvPr>
          <p:cNvSpPr txBox="1"/>
          <p:nvPr/>
        </p:nvSpPr>
        <p:spPr>
          <a:xfrm>
            <a:off x="449254" y="583878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Rim, Córnea, Fígado e Medula Óssea (Autólogo e </a:t>
            </a:r>
            <a:r>
              <a:rPr kumimoji="0" lang="pt-BR" sz="1200" i="0" u="none" strike="noStrike" kern="1200" cap="none" spc="0" normalizeH="0" baseline="0" noProof="0" dirty="0" err="1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Alogênico</a:t>
            </a: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2501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1BF8E63D-6BE9-ED73-B85A-0F67814A4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094636"/>
              </p:ext>
            </p:extLst>
          </p:nvPr>
        </p:nvGraphicFramePr>
        <p:xfrm>
          <a:off x="336000" y="2590249"/>
          <a:ext cx="11520000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055506589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285276361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572395359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361883053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4017299137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7856201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pt-BR" sz="15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Compacto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Efetivo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Completo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Superior e Superior Plus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Sênior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299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 err="1">
                          <a:solidFill>
                            <a:srgbClr val="002D74"/>
                          </a:solidFill>
                        </a:rPr>
                        <a:t>Escleroterapia</a:t>
                      </a:r>
                      <a:endParaRPr lang="pt-BR" sz="1500" b="1" dirty="0">
                        <a:solidFill>
                          <a:srgbClr val="002D74"/>
                        </a:solidFill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5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12 sessões/ano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0542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rgbClr val="002D74"/>
                          </a:solidFill>
                        </a:rPr>
                        <a:t>RPG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74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sessões/ano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74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405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rgbClr val="002D74"/>
                          </a:solidFill>
                        </a:rPr>
                        <a:t>Check-up*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Com cobertura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4501540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3CCE098-A7AA-AF25-5143-DF143EE298B6}"/>
              </a:ext>
            </a:extLst>
          </p:cNvPr>
          <p:cNvSpPr txBox="1"/>
          <p:nvPr/>
        </p:nvSpPr>
        <p:spPr>
          <a:xfrm>
            <a:off x="449254" y="1131257"/>
            <a:ext cx="4059246" cy="47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kumimoji="0" lang="pt-BR" sz="32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Extra rol</a:t>
            </a:r>
            <a:endParaRPr lang="pt-BR" sz="3200" b="1" spc="-208" dirty="0">
              <a:solidFill>
                <a:srgbClr val="009EDB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A1642D-9DBF-002F-B6DC-FD0858AF86EB}"/>
              </a:ext>
            </a:extLst>
          </p:cNvPr>
          <p:cNvSpPr txBox="1"/>
          <p:nvPr/>
        </p:nvSpPr>
        <p:spPr>
          <a:xfrm>
            <a:off x="449254" y="567498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Disponível apenas para o titular.</a:t>
            </a:r>
          </a:p>
        </p:txBody>
      </p:sp>
    </p:spTree>
    <p:extLst>
      <p:ext uri="{BB962C8B-B14F-4D97-AF65-F5344CB8AC3E}">
        <p14:creationId xmlns:p14="http://schemas.microsoft.com/office/powerpoint/2010/main" val="27208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4FD27C1-81CF-6C77-824F-3733155F2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33" y="0"/>
            <a:ext cx="6570133" cy="6893000"/>
          </a:xfrm>
          <a:prstGeom prst="rect">
            <a:avLst/>
          </a:prstGeom>
        </p:spPr>
      </p:pic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69FCA776-93F3-0681-58B2-140FDB3F9E3F}"/>
              </a:ext>
            </a:extLst>
          </p:cNvPr>
          <p:cNvSpPr>
            <a:spLocks/>
          </p:cNvSpPr>
          <p:nvPr/>
        </p:nvSpPr>
        <p:spPr bwMode="auto">
          <a:xfrm>
            <a:off x="-863242" y="0"/>
            <a:ext cx="9384579" cy="5582529"/>
          </a:xfrm>
          <a:custGeom>
            <a:avLst/>
            <a:gdLst>
              <a:gd name="connsiteX0" fmla="*/ 420255 w 9384579"/>
              <a:gd name="connsiteY0" fmla="*/ 0 h 5582529"/>
              <a:gd name="connsiteX1" fmla="*/ 7467032 w 9384579"/>
              <a:gd name="connsiteY1" fmla="*/ 0 h 5582529"/>
              <a:gd name="connsiteX2" fmla="*/ 7353135 w 9384579"/>
              <a:gd name="connsiteY2" fmla="*/ 152141 h 5582529"/>
              <a:gd name="connsiteX3" fmla="*/ 7118235 w 9384579"/>
              <a:gd name="connsiteY3" fmla="*/ 465914 h 5582529"/>
              <a:gd name="connsiteX4" fmla="*/ 7006516 w 9384579"/>
              <a:gd name="connsiteY4" fmla="*/ 753724 h 5582529"/>
              <a:gd name="connsiteX5" fmla="*/ 7405520 w 9384579"/>
              <a:gd name="connsiteY5" fmla="*/ 1025544 h 5582529"/>
              <a:gd name="connsiteX6" fmla="*/ 9017495 w 9384579"/>
              <a:gd name="connsiteY6" fmla="*/ 1025544 h 5582529"/>
              <a:gd name="connsiteX7" fmla="*/ 9384579 w 9384579"/>
              <a:gd name="connsiteY7" fmla="*/ 1233406 h 5582529"/>
              <a:gd name="connsiteX8" fmla="*/ 9272858 w 9384579"/>
              <a:gd name="connsiteY8" fmla="*/ 1505226 h 5582529"/>
              <a:gd name="connsiteX9" fmla="*/ 6463871 w 9384579"/>
              <a:gd name="connsiteY9" fmla="*/ 5326698 h 5582529"/>
              <a:gd name="connsiteX10" fmla="*/ 5937184 w 9384579"/>
              <a:gd name="connsiteY10" fmla="*/ 5582529 h 5582529"/>
              <a:gd name="connsiteX11" fmla="*/ 1611977 w 9384579"/>
              <a:gd name="connsiteY11" fmla="*/ 5582529 h 5582529"/>
              <a:gd name="connsiteX12" fmla="*/ 1117212 w 9384579"/>
              <a:gd name="connsiteY12" fmla="*/ 5262741 h 5582529"/>
              <a:gd name="connsiteX13" fmla="*/ 1228933 w 9384579"/>
              <a:gd name="connsiteY13" fmla="*/ 4958942 h 5582529"/>
              <a:gd name="connsiteX14" fmla="*/ 3766600 w 9384579"/>
              <a:gd name="connsiteY14" fmla="*/ 1505226 h 5582529"/>
              <a:gd name="connsiteX15" fmla="*/ 3894283 w 9384579"/>
              <a:gd name="connsiteY15" fmla="*/ 1233406 h 5582529"/>
              <a:gd name="connsiteX16" fmla="*/ 3511237 w 9384579"/>
              <a:gd name="connsiteY16" fmla="*/ 1025544 h 5582529"/>
              <a:gd name="connsiteX17" fmla="*/ 478805 w 9384579"/>
              <a:gd name="connsiteY17" fmla="*/ 1025544 h 5582529"/>
              <a:gd name="connsiteX18" fmla="*/ 0 w 9384579"/>
              <a:gd name="connsiteY18" fmla="*/ 705755 h 5582529"/>
              <a:gd name="connsiteX19" fmla="*/ 127682 w 9384579"/>
              <a:gd name="connsiteY19" fmla="*/ 401956 h 5582529"/>
              <a:gd name="connsiteX20" fmla="*/ 402422 w 9384579"/>
              <a:gd name="connsiteY20" fmla="*/ 24500 h 5582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84579" h="5582529">
                <a:moveTo>
                  <a:pt x="420255" y="0"/>
                </a:moveTo>
                <a:lnTo>
                  <a:pt x="7467032" y="0"/>
                </a:lnTo>
                <a:lnTo>
                  <a:pt x="7353135" y="152141"/>
                </a:lnTo>
                <a:cubicBezTo>
                  <a:pt x="7277307" y="253430"/>
                  <a:pt x="7199034" y="357985"/>
                  <a:pt x="7118235" y="465914"/>
                </a:cubicBezTo>
                <a:cubicBezTo>
                  <a:pt x="7070356" y="545861"/>
                  <a:pt x="7006516" y="641798"/>
                  <a:pt x="7006516" y="753724"/>
                </a:cubicBezTo>
                <a:cubicBezTo>
                  <a:pt x="7006516" y="897628"/>
                  <a:pt x="7150157" y="1025544"/>
                  <a:pt x="7405520" y="1025544"/>
                </a:cubicBezTo>
                <a:cubicBezTo>
                  <a:pt x="7405520" y="1025544"/>
                  <a:pt x="7405520" y="1025544"/>
                  <a:pt x="9017495" y="1025544"/>
                </a:cubicBezTo>
                <a:cubicBezTo>
                  <a:pt x="9240937" y="1025544"/>
                  <a:pt x="9384579" y="1105491"/>
                  <a:pt x="9384579" y="1233406"/>
                </a:cubicBezTo>
                <a:cubicBezTo>
                  <a:pt x="9384579" y="1329343"/>
                  <a:pt x="9320738" y="1425279"/>
                  <a:pt x="9272858" y="1505226"/>
                </a:cubicBezTo>
                <a:cubicBezTo>
                  <a:pt x="9272858" y="1505226"/>
                  <a:pt x="9272858" y="1505226"/>
                  <a:pt x="6463871" y="5326698"/>
                </a:cubicBezTo>
                <a:cubicBezTo>
                  <a:pt x="6320228" y="5502582"/>
                  <a:pt x="6192547" y="5582529"/>
                  <a:pt x="5937184" y="5582529"/>
                </a:cubicBezTo>
                <a:cubicBezTo>
                  <a:pt x="5937184" y="5582529"/>
                  <a:pt x="5937184" y="5582529"/>
                  <a:pt x="1611977" y="5582529"/>
                </a:cubicBezTo>
                <a:cubicBezTo>
                  <a:pt x="1292774" y="5582529"/>
                  <a:pt x="1117212" y="5470603"/>
                  <a:pt x="1117212" y="5262741"/>
                </a:cubicBezTo>
                <a:cubicBezTo>
                  <a:pt x="1117212" y="5150815"/>
                  <a:pt x="1181053" y="5038889"/>
                  <a:pt x="1228933" y="4958942"/>
                </a:cubicBezTo>
                <a:cubicBezTo>
                  <a:pt x="1228933" y="4958942"/>
                  <a:pt x="1228933" y="4958942"/>
                  <a:pt x="3766600" y="1505226"/>
                </a:cubicBezTo>
                <a:cubicBezTo>
                  <a:pt x="3830442" y="1425279"/>
                  <a:pt x="3894283" y="1329343"/>
                  <a:pt x="3894283" y="1233406"/>
                </a:cubicBezTo>
                <a:cubicBezTo>
                  <a:pt x="3894283" y="1105491"/>
                  <a:pt x="3750641" y="1025544"/>
                  <a:pt x="3511237" y="1025544"/>
                </a:cubicBezTo>
                <a:cubicBezTo>
                  <a:pt x="3511237" y="1025544"/>
                  <a:pt x="3511237" y="1025544"/>
                  <a:pt x="478805" y="1025544"/>
                </a:cubicBezTo>
                <a:cubicBezTo>
                  <a:pt x="159602" y="1025544"/>
                  <a:pt x="0" y="897628"/>
                  <a:pt x="0" y="705755"/>
                </a:cubicBezTo>
                <a:cubicBezTo>
                  <a:pt x="0" y="609819"/>
                  <a:pt x="47881" y="513882"/>
                  <a:pt x="127682" y="401956"/>
                </a:cubicBezTo>
                <a:cubicBezTo>
                  <a:pt x="127682" y="401956"/>
                  <a:pt x="127682" y="401956"/>
                  <a:pt x="402422" y="24500"/>
                </a:cubicBezTo>
                <a:close/>
              </a:path>
            </a:pathLst>
          </a:custGeom>
          <a:solidFill>
            <a:srgbClr val="CFE3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49BEEA5-35F3-6B4E-7850-0B91332898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7" y="-68299"/>
            <a:ext cx="10277437" cy="6893000"/>
          </a:xfrm>
          <a:prstGeom prst="rect">
            <a:avLst/>
          </a:prstGeom>
        </p:spPr>
      </p:pic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FBBF68DF-C7F1-108D-D8E4-6EDFB2B52315}"/>
              </a:ext>
            </a:extLst>
          </p:cNvPr>
          <p:cNvSpPr>
            <a:spLocks/>
          </p:cNvSpPr>
          <p:nvPr/>
        </p:nvSpPr>
        <p:spPr bwMode="auto">
          <a:xfrm>
            <a:off x="-710842" y="-422031"/>
            <a:ext cx="9384579" cy="6156960"/>
          </a:xfrm>
          <a:custGeom>
            <a:avLst/>
            <a:gdLst>
              <a:gd name="connsiteX0" fmla="*/ 838368 w 9384579"/>
              <a:gd name="connsiteY0" fmla="*/ 0 h 6156960"/>
              <a:gd name="connsiteX1" fmla="*/ 7897067 w 9384579"/>
              <a:gd name="connsiteY1" fmla="*/ 0 h 6156960"/>
              <a:gd name="connsiteX2" fmla="*/ 7779377 w 9384579"/>
              <a:gd name="connsiteY2" fmla="*/ 157207 h 6156960"/>
              <a:gd name="connsiteX3" fmla="*/ 7118235 w 9384579"/>
              <a:gd name="connsiteY3" fmla="*/ 1040345 h 6156960"/>
              <a:gd name="connsiteX4" fmla="*/ 7006516 w 9384579"/>
              <a:gd name="connsiteY4" fmla="*/ 1328155 h 6156960"/>
              <a:gd name="connsiteX5" fmla="*/ 7405520 w 9384579"/>
              <a:gd name="connsiteY5" fmla="*/ 1599975 h 6156960"/>
              <a:gd name="connsiteX6" fmla="*/ 9017495 w 9384579"/>
              <a:gd name="connsiteY6" fmla="*/ 1599975 h 6156960"/>
              <a:gd name="connsiteX7" fmla="*/ 9384579 w 9384579"/>
              <a:gd name="connsiteY7" fmla="*/ 1807837 h 6156960"/>
              <a:gd name="connsiteX8" fmla="*/ 9272858 w 9384579"/>
              <a:gd name="connsiteY8" fmla="*/ 2079657 h 6156960"/>
              <a:gd name="connsiteX9" fmla="*/ 6463870 w 9384579"/>
              <a:gd name="connsiteY9" fmla="*/ 5901129 h 6156960"/>
              <a:gd name="connsiteX10" fmla="*/ 5937184 w 9384579"/>
              <a:gd name="connsiteY10" fmla="*/ 6156960 h 6156960"/>
              <a:gd name="connsiteX11" fmla="*/ 1611977 w 9384579"/>
              <a:gd name="connsiteY11" fmla="*/ 6156960 h 6156960"/>
              <a:gd name="connsiteX12" fmla="*/ 1117212 w 9384579"/>
              <a:gd name="connsiteY12" fmla="*/ 5837172 h 6156960"/>
              <a:gd name="connsiteX13" fmla="*/ 1228933 w 9384579"/>
              <a:gd name="connsiteY13" fmla="*/ 5533373 h 6156960"/>
              <a:gd name="connsiteX14" fmla="*/ 3766600 w 9384579"/>
              <a:gd name="connsiteY14" fmla="*/ 2079657 h 6156960"/>
              <a:gd name="connsiteX15" fmla="*/ 3894283 w 9384579"/>
              <a:gd name="connsiteY15" fmla="*/ 1807837 h 6156960"/>
              <a:gd name="connsiteX16" fmla="*/ 3511237 w 9384579"/>
              <a:gd name="connsiteY16" fmla="*/ 1599975 h 6156960"/>
              <a:gd name="connsiteX17" fmla="*/ 478805 w 9384579"/>
              <a:gd name="connsiteY17" fmla="*/ 1599975 h 6156960"/>
              <a:gd name="connsiteX18" fmla="*/ 0 w 9384579"/>
              <a:gd name="connsiteY18" fmla="*/ 1280186 h 6156960"/>
              <a:gd name="connsiteX19" fmla="*/ 127682 w 9384579"/>
              <a:gd name="connsiteY19" fmla="*/ 976387 h 6156960"/>
              <a:gd name="connsiteX20" fmla="*/ 778918 w 9384579"/>
              <a:gd name="connsiteY20" fmla="*/ 81676 h 6156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384579" h="6156960">
                <a:moveTo>
                  <a:pt x="838368" y="0"/>
                </a:moveTo>
                <a:lnTo>
                  <a:pt x="7897067" y="0"/>
                </a:lnTo>
                <a:lnTo>
                  <a:pt x="7779377" y="157207"/>
                </a:lnTo>
                <a:cubicBezTo>
                  <a:pt x="7580301" y="423128"/>
                  <a:pt x="7360630" y="716559"/>
                  <a:pt x="7118235" y="1040345"/>
                </a:cubicBezTo>
                <a:cubicBezTo>
                  <a:pt x="7070356" y="1120292"/>
                  <a:pt x="7006516" y="1216229"/>
                  <a:pt x="7006516" y="1328155"/>
                </a:cubicBezTo>
                <a:cubicBezTo>
                  <a:pt x="7006516" y="1472059"/>
                  <a:pt x="7150157" y="1599975"/>
                  <a:pt x="7405520" y="1599975"/>
                </a:cubicBezTo>
                <a:cubicBezTo>
                  <a:pt x="7405520" y="1599975"/>
                  <a:pt x="7405520" y="1599975"/>
                  <a:pt x="9017495" y="1599975"/>
                </a:cubicBezTo>
                <a:cubicBezTo>
                  <a:pt x="9240937" y="1599975"/>
                  <a:pt x="9384579" y="1679922"/>
                  <a:pt x="9384579" y="1807837"/>
                </a:cubicBezTo>
                <a:cubicBezTo>
                  <a:pt x="9384579" y="1903774"/>
                  <a:pt x="9320738" y="1999710"/>
                  <a:pt x="9272858" y="2079657"/>
                </a:cubicBezTo>
                <a:cubicBezTo>
                  <a:pt x="9272858" y="2079657"/>
                  <a:pt x="9272858" y="2079657"/>
                  <a:pt x="6463870" y="5901129"/>
                </a:cubicBezTo>
                <a:cubicBezTo>
                  <a:pt x="6320228" y="6077013"/>
                  <a:pt x="6192547" y="6156960"/>
                  <a:pt x="5937184" y="6156960"/>
                </a:cubicBezTo>
                <a:cubicBezTo>
                  <a:pt x="5937184" y="6156960"/>
                  <a:pt x="5937184" y="6156960"/>
                  <a:pt x="1611977" y="6156960"/>
                </a:cubicBezTo>
                <a:cubicBezTo>
                  <a:pt x="1292774" y="6156960"/>
                  <a:pt x="1117212" y="6045034"/>
                  <a:pt x="1117212" y="5837172"/>
                </a:cubicBezTo>
                <a:cubicBezTo>
                  <a:pt x="1117212" y="5725246"/>
                  <a:pt x="1181053" y="5613320"/>
                  <a:pt x="1228933" y="5533373"/>
                </a:cubicBezTo>
                <a:cubicBezTo>
                  <a:pt x="1228933" y="5533373"/>
                  <a:pt x="1228933" y="5533373"/>
                  <a:pt x="3766600" y="2079657"/>
                </a:cubicBezTo>
                <a:cubicBezTo>
                  <a:pt x="3830442" y="1999710"/>
                  <a:pt x="3894283" y="1903774"/>
                  <a:pt x="3894283" y="1807837"/>
                </a:cubicBezTo>
                <a:cubicBezTo>
                  <a:pt x="3894283" y="1679922"/>
                  <a:pt x="3750641" y="1599975"/>
                  <a:pt x="3511237" y="1599975"/>
                </a:cubicBezTo>
                <a:cubicBezTo>
                  <a:pt x="3511237" y="1599975"/>
                  <a:pt x="3511237" y="1599975"/>
                  <a:pt x="478805" y="1599975"/>
                </a:cubicBezTo>
                <a:cubicBezTo>
                  <a:pt x="159602" y="1599975"/>
                  <a:pt x="0" y="1472059"/>
                  <a:pt x="0" y="1280186"/>
                </a:cubicBezTo>
                <a:cubicBezTo>
                  <a:pt x="0" y="1184250"/>
                  <a:pt x="47881" y="1088313"/>
                  <a:pt x="127682" y="976387"/>
                </a:cubicBezTo>
                <a:cubicBezTo>
                  <a:pt x="127682" y="976387"/>
                  <a:pt x="127682" y="976387"/>
                  <a:pt x="778918" y="81676"/>
                </a:cubicBezTo>
                <a:close/>
              </a:path>
            </a:pathLst>
          </a:custGeom>
          <a:noFill/>
          <a:ln>
            <a:solidFill>
              <a:srgbClr val="002D7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A95EE5-037E-DD8E-791E-F62391EBCF6B}"/>
              </a:ext>
            </a:extLst>
          </p:cNvPr>
          <p:cNvSpPr>
            <a:spLocks/>
          </p:cNvSpPr>
          <p:nvPr/>
        </p:nvSpPr>
        <p:spPr bwMode="auto">
          <a:xfrm>
            <a:off x="10260504" y="3260610"/>
            <a:ext cx="1959018" cy="3090711"/>
          </a:xfrm>
          <a:custGeom>
            <a:avLst/>
            <a:gdLst>
              <a:gd name="connsiteX0" fmla="*/ 2198875 w 2198875"/>
              <a:gd name="connsiteY0" fmla="*/ 0 h 3469129"/>
              <a:gd name="connsiteX1" fmla="*/ 2198875 w 2198875"/>
              <a:gd name="connsiteY1" fmla="*/ 3469129 h 3469129"/>
              <a:gd name="connsiteX2" fmla="*/ 2065261 w 2198875"/>
              <a:gd name="connsiteY2" fmla="*/ 3469129 h 3469129"/>
              <a:gd name="connsiteX3" fmla="*/ 478805 w 2198875"/>
              <a:gd name="connsiteY3" fmla="*/ 3469129 h 3469129"/>
              <a:gd name="connsiteX4" fmla="*/ 0 w 2198875"/>
              <a:gd name="connsiteY4" fmla="*/ 3149340 h 3469129"/>
              <a:gd name="connsiteX5" fmla="*/ 127682 w 2198875"/>
              <a:gd name="connsiteY5" fmla="*/ 2845541 h 3469129"/>
              <a:gd name="connsiteX6" fmla="*/ 2062152 w 2198875"/>
              <a:gd name="connsiteY6" fmla="*/ 187839 h 346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8875" h="3469129">
                <a:moveTo>
                  <a:pt x="2198875" y="0"/>
                </a:moveTo>
                <a:lnTo>
                  <a:pt x="2198875" y="3469129"/>
                </a:lnTo>
                <a:lnTo>
                  <a:pt x="2065261" y="3469129"/>
                </a:lnTo>
                <a:cubicBezTo>
                  <a:pt x="1660388" y="3469129"/>
                  <a:pt x="1142150" y="3469129"/>
                  <a:pt x="478805" y="3469129"/>
                </a:cubicBezTo>
                <a:cubicBezTo>
                  <a:pt x="159602" y="3469129"/>
                  <a:pt x="0" y="3341213"/>
                  <a:pt x="0" y="3149340"/>
                </a:cubicBezTo>
                <a:cubicBezTo>
                  <a:pt x="0" y="3053404"/>
                  <a:pt x="47881" y="2957467"/>
                  <a:pt x="127682" y="2845541"/>
                </a:cubicBezTo>
                <a:cubicBezTo>
                  <a:pt x="127682" y="2845541"/>
                  <a:pt x="127682" y="2845541"/>
                  <a:pt x="2062152" y="187839"/>
                </a:cubicBezTo>
                <a:close/>
              </a:path>
            </a:pathLst>
          </a:custGeom>
          <a:solidFill>
            <a:srgbClr val="00995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5671563-C339-5DD9-9F93-6D8BD6DEA9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7F67004C-3A89-DF52-FEDC-45AE80032A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561" y="6455683"/>
            <a:ext cx="1021096" cy="19375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0C48DA8-0EC3-53EF-2850-CF83A625F6C4}"/>
              </a:ext>
            </a:extLst>
          </p:cNvPr>
          <p:cNvSpPr txBox="1"/>
          <p:nvPr/>
        </p:nvSpPr>
        <p:spPr>
          <a:xfrm>
            <a:off x="1710445" y="3380846"/>
            <a:ext cx="3318755" cy="177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Nós existimos para </a:t>
            </a: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-240" normalizeH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promover saúde e qualidade de vida</a:t>
            </a: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aos nossos clientes.</a:t>
            </a:r>
            <a:endParaRPr lang="pt-BR" sz="3600" spc="-208" dirty="0">
              <a:solidFill>
                <a:srgbClr val="002D74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B35DC8F-1E97-4F87-0A5A-833A8175E905}"/>
              </a:ext>
            </a:extLst>
          </p:cNvPr>
          <p:cNvSpPr txBox="1"/>
          <p:nvPr/>
        </p:nvSpPr>
        <p:spPr>
          <a:xfrm>
            <a:off x="8011961" y="2796661"/>
            <a:ext cx="3170238" cy="2097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Nosso proposito é </a:t>
            </a:r>
            <a:r>
              <a:rPr lang="pt-BR" sz="3600" b="1" spc="-240" dirty="0">
                <a:solidFill>
                  <a:srgbClr val="009ED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encontrar soluções </a:t>
            </a:r>
            <a:r>
              <a:rPr kumimoji="0" lang="pt-BR" sz="3200" b="0" i="0" u="none" strike="noStrike" kern="1200" cap="none" spc="-208" normalizeH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para melhorar a vida das </a:t>
            </a: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spc="-240" dirty="0">
                <a:solidFill>
                  <a:srgbClr val="00995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pessoas sempre</a:t>
            </a:r>
            <a:r>
              <a:rPr kumimoji="0" lang="pt-BR" sz="3200" b="0" i="0" u="none" strike="noStrike" kern="1200" cap="none" spc="-208" normalizeH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3200" b="0" i="0" u="none" strike="noStrike" kern="1200" cap="none" spc="-208" normalizeH="0" baseline="0" noProof="0" dirty="0">
              <a:ln>
                <a:noFill/>
              </a:ln>
              <a:solidFill>
                <a:srgbClr val="002D74"/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68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9" grpId="0" animBg="1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8">
            <a:extLst>
              <a:ext uri="{FF2B5EF4-FFF2-40B4-BE49-F238E27FC236}">
                <a16:creationId xmlns:a16="http://schemas.microsoft.com/office/drawing/2014/main" id="{AE312EBF-6736-2157-9792-AA191DC9D8BD}"/>
              </a:ext>
            </a:extLst>
          </p:cNvPr>
          <p:cNvSpPr>
            <a:spLocks/>
          </p:cNvSpPr>
          <p:nvPr/>
        </p:nvSpPr>
        <p:spPr bwMode="auto">
          <a:xfrm>
            <a:off x="7128781" y="0"/>
            <a:ext cx="8168973" cy="6868151"/>
          </a:xfrm>
          <a:custGeom>
            <a:avLst/>
            <a:gdLst>
              <a:gd name="connsiteX0" fmla="*/ 3354527 w 8205252"/>
              <a:gd name="connsiteY0" fmla="*/ 0 h 6898653"/>
              <a:gd name="connsiteX1" fmla="*/ 6877987 w 8205252"/>
              <a:gd name="connsiteY1" fmla="*/ 0 h 6898653"/>
              <a:gd name="connsiteX2" fmla="*/ 7127364 w 8205252"/>
              <a:gd name="connsiteY2" fmla="*/ 120888 h 6898653"/>
              <a:gd name="connsiteX3" fmla="*/ 8146842 w 8205252"/>
              <a:gd name="connsiteY3" fmla="*/ 1474827 h 6898653"/>
              <a:gd name="connsiteX4" fmla="*/ 8205252 w 8205252"/>
              <a:gd name="connsiteY4" fmla="*/ 1552400 h 6898653"/>
              <a:gd name="connsiteX5" fmla="*/ 8205252 w 8205252"/>
              <a:gd name="connsiteY5" fmla="*/ 6898653 h 6898653"/>
              <a:gd name="connsiteX6" fmla="*/ 8056104 w 8205252"/>
              <a:gd name="connsiteY6" fmla="*/ 6898653 h 6898653"/>
              <a:gd name="connsiteX7" fmla="*/ 7336520 w 8205252"/>
              <a:gd name="connsiteY7" fmla="*/ 6898653 h 6898653"/>
              <a:gd name="connsiteX8" fmla="*/ 7071053 w 8205252"/>
              <a:gd name="connsiteY8" fmla="*/ 6769706 h 6898653"/>
              <a:gd name="connsiteX9" fmla="*/ 5655234 w 8205252"/>
              <a:gd name="connsiteY9" fmla="*/ 4843564 h 6898653"/>
              <a:gd name="connsiteX10" fmla="*/ 5598922 w 8205252"/>
              <a:gd name="connsiteY10" fmla="*/ 4706558 h 6898653"/>
              <a:gd name="connsiteX11" fmla="*/ 5783944 w 8205252"/>
              <a:gd name="connsiteY11" fmla="*/ 4601789 h 6898653"/>
              <a:gd name="connsiteX12" fmla="*/ 6596432 w 8205252"/>
              <a:gd name="connsiteY12" fmla="*/ 4601789 h 6898653"/>
              <a:gd name="connsiteX13" fmla="*/ 6797542 w 8205252"/>
              <a:gd name="connsiteY13" fmla="*/ 4464783 h 6898653"/>
              <a:gd name="connsiteX14" fmla="*/ 6741232 w 8205252"/>
              <a:gd name="connsiteY14" fmla="*/ 4319718 h 6898653"/>
              <a:gd name="connsiteX15" fmla="*/ 5438034 w 8205252"/>
              <a:gd name="connsiteY15" fmla="*/ 2578936 h 6898653"/>
              <a:gd name="connsiteX16" fmla="*/ 5381723 w 8205252"/>
              <a:gd name="connsiteY16" fmla="*/ 2441930 h 6898653"/>
              <a:gd name="connsiteX17" fmla="*/ 5574790 w 8205252"/>
              <a:gd name="connsiteY17" fmla="*/ 2304924 h 6898653"/>
              <a:gd name="connsiteX18" fmla="*/ 6540121 w 8205252"/>
              <a:gd name="connsiteY18" fmla="*/ 2304924 h 6898653"/>
              <a:gd name="connsiteX19" fmla="*/ 6741232 w 8205252"/>
              <a:gd name="connsiteY19" fmla="*/ 2175977 h 6898653"/>
              <a:gd name="connsiteX20" fmla="*/ 6676876 w 8205252"/>
              <a:gd name="connsiteY20" fmla="*/ 2022853 h 6898653"/>
              <a:gd name="connsiteX21" fmla="*/ 5421945 w 8205252"/>
              <a:gd name="connsiteY21" fmla="*/ 346545 h 6898653"/>
              <a:gd name="connsiteX22" fmla="*/ 5164524 w 8205252"/>
              <a:gd name="connsiteY22" fmla="*/ 233716 h 6898653"/>
              <a:gd name="connsiteX23" fmla="*/ 4907102 w 8205252"/>
              <a:gd name="connsiteY23" fmla="*/ 346545 h 6898653"/>
              <a:gd name="connsiteX24" fmla="*/ 3652171 w 8205252"/>
              <a:gd name="connsiteY24" fmla="*/ 2022853 h 6898653"/>
              <a:gd name="connsiteX25" fmla="*/ 3587816 w 8205252"/>
              <a:gd name="connsiteY25" fmla="*/ 2175977 h 6898653"/>
              <a:gd name="connsiteX26" fmla="*/ 3788926 w 8205252"/>
              <a:gd name="connsiteY26" fmla="*/ 2304924 h 6898653"/>
              <a:gd name="connsiteX27" fmla="*/ 4754258 w 8205252"/>
              <a:gd name="connsiteY27" fmla="*/ 2304924 h 6898653"/>
              <a:gd name="connsiteX28" fmla="*/ 4947324 w 8205252"/>
              <a:gd name="connsiteY28" fmla="*/ 2441930 h 6898653"/>
              <a:gd name="connsiteX29" fmla="*/ 4891013 w 8205252"/>
              <a:gd name="connsiteY29" fmla="*/ 2578936 h 6898653"/>
              <a:gd name="connsiteX30" fmla="*/ 3587816 w 8205252"/>
              <a:gd name="connsiteY30" fmla="*/ 4319718 h 6898653"/>
              <a:gd name="connsiteX31" fmla="*/ 3531505 w 8205252"/>
              <a:gd name="connsiteY31" fmla="*/ 4464783 h 6898653"/>
              <a:gd name="connsiteX32" fmla="*/ 3732615 w 8205252"/>
              <a:gd name="connsiteY32" fmla="*/ 4601789 h 6898653"/>
              <a:gd name="connsiteX33" fmla="*/ 4545102 w 8205252"/>
              <a:gd name="connsiteY33" fmla="*/ 4601789 h 6898653"/>
              <a:gd name="connsiteX34" fmla="*/ 4730124 w 8205252"/>
              <a:gd name="connsiteY34" fmla="*/ 4706558 h 6898653"/>
              <a:gd name="connsiteX35" fmla="*/ 4673814 w 8205252"/>
              <a:gd name="connsiteY35" fmla="*/ 4843564 h 6898653"/>
              <a:gd name="connsiteX36" fmla="*/ 3257994 w 8205252"/>
              <a:gd name="connsiteY36" fmla="*/ 6769706 h 6898653"/>
              <a:gd name="connsiteX37" fmla="*/ 2992528 w 8205252"/>
              <a:gd name="connsiteY37" fmla="*/ 6898653 h 6898653"/>
              <a:gd name="connsiteX38" fmla="*/ 812488 w 8205252"/>
              <a:gd name="connsiteY38" fmla="*/ 6898653 h 6898653"/>
              <a:gd name="connsiteX39" fmla="*/ 563110 w 8205252"/>
              <a:gd name="connsiteY39" fmla="*/ 6737470 h 6898653"/>
              <a:gd name="connsiteX40" fmla="*/ 619421 w 8205252"/>
              <a:gd name="connsiteY40" fmla="*/ 6584345 h 6898653"/>
              <a:gd name="connsiteX41" fmla="*/ 1898485 w 8205252"/>
              <a:gd name="connsiteY41" fmla="*/ 4843564 h 6898653"/>
              <a:gd name="connsiteX42" fmla="*/ 1962841 w 8205252"/>
              <a:gd name="connsiteY42" fmla="*/ 4706558 h 6898653"/>
              <a:gd name="connsiteX43" fmla="*/ 1769775 w 8205252"/>
              <a:gd name="connsiteY43" fmla="*/ 4601789 h 6898653"/>
              <a:gd name="connsiteX44" fmla="*/ 241333 w 8205252"/>
              <a:gd name="connsiteY44" fmla="*/ 4601789 h 6898653"/>
              <a:gd name="connsiteX45" fmla="*/ 0 w 8205252"/>
              <a:gd name="connsiteY45" fmla="*/ 4440605 h 6898653"/>
              <a:gd name="connsiteX46" fmla="*/ 64356 w 8205252"/>
              <a:gd name="connsiteY46" fmla="*/ 4287481 h 6898653"/>
              <a:gd name="connsiteX47" fmla="*/ 3097105 w 8205252"/>
              <a:gd name="connsiteY47" fmla="*/ 120888 h 6898653"/>
              <a:gd name="connsiteX48" fmla="*/ 3354527 w 8205252"/>
              <a:gd name="connsiteY48" fmla="*/ 0 h 68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05252" h="6898653">
                <a:moveTo>
                  <a:pt x="3354527" y="0"/>
                </a:moveTo>
                <a:cubicBezTo>
                  <a:pt x="3354527" y="0"/>
                  <a:pt x="3354527" y="0"/>
                  <a:pt x="6877987" y="0"/>
                </a:cubicBezTo>
                <a:cubicBezTo>
                  <a:pt x="7014742" y="0"/>
                  <a:pt x="7071053" y="40296"/>
                  <a:pt x="7127364" y="120888"/>
                </a:cubicBezTo>
                <a:cubicBezTo>
                  <a:pt x="7127364" y="120888"/>
                  <a:pt x="7127364" y="120888"/>
                  <a:pt x="8146842" y="1474827"/>
                </a:cubicBezTo>
                <a:lnTo>
                  <a:pt x="8205252" y="1552400"/>
                </a:lnTo>
                <a:lnTo>
                  <a:pt x="8205252" y="6898653"/>
                </a:lnTo>
                <a:lnTo>
                  <a:pt x="8056104" y="6898653"/>
                </a:lnTo>
                <a:cubicBezTo>
                  <a:pt x="7847467" y="6898653"/>
                  <a:pt x="7609025" y="6898653"/>
                  <a:pt x="7336520" y="6898653"/>
                </a:cubicBezTo>
                <a:cubicBezTo>
                  <a:pt x="7223898" y="6898653"/>
                  <a:pt x="7143453" y="6858357"/>
                  <a:pt x="7071053" y="6769706"/>
                </a:cubicBezTo>
                <a:cubicBezTo>
                  <a:pt x="7071053" y="6769706"/>
                  <a:pt x="7071053" y="6769706"/>
                  <a:pt x="5655234" y="4843564"/>
                </a:cubicBezTo>
                <a:cubicBezTo>
                  <a:pt x="5631100" y="4803268"/>
                  <a:pt x="5598922" y="4754913"/>
                  <a:pt x="5598922" y="4706558"/>
                </a:cubicBezTo>
                <a:cubicBezTo>
                  <a:pt x="5598922" y="4642085"/>
                  <a:pt x="5671322" y="4601789"/>
                  <a:pt x="5783944" y="4601789"/>
                </a:cubicBezTo>
                <a:cubicBezTo>
                  <a:pt x="5783944" y="4601789"/>
                  <a:pt x="5783944" y="4601789"/>
                  <a:pt x="6596432" y="4601789"/>
                </a:cubicBezTo>
                <a:cubicBezTo>
                  <a:pt x="6725143" y="4601789"/>
                  <a:pt x="6797542" y="4537315"/>
                  <a:pt x="6797542" y="4464783"/>
                </a:cubicBezTo>
                <a:cubicBezTo>
                  <a:pt x="6797542" y="4408368"/>
                  <a:pt x="6765365" y="4360013"/>
                  <a:pt x="6741232" y="4319718"/>
                </a:cubicBezTo>
                <a:cubicBezTo>
                  <a:pt x="6741232" y="4319718"/>
                  <a:pt x="6741232" y="4319718"/>
                  <a:pt x="5438034" y="2578936"/>
                </a:cubicBezTo>
                <a:cubicBezTo>
                  <a:pt x="5413901" y="2538640"/>
                  <a:pt x="5381723" y="2490285"/>
                  <a:pt x="5381723" y="2441930"/>
                </a:cubicBezTo>
                <a:cubicBezTo>
                  <a:pt x="5381723" y="2361338"/>
                  <a:pt x="5446078" y="2304924"/>
                  <a:pt x="5574790" y="2304924"/>
                </a:cubicBezTo>
                <a:cubicBezTo>
                  <a:pt x="5574790" y="2304924"/>
                  <a:pt x="5574790" y="2304924"/>
                  <a:pt x="6540121" y="2304924"/>
                </a:cubicBezTo>
                <a:cubicBezTo>
                  <a:pt x="6668832" y="2304924"/>
                  <a:pt x="6741232" y="2248510"/>
                  <a:pt x="6741232" y="2175977"/>
                </a:cubicBezTo>
                <a:cubicBezTo>
                  <a:pt x="6741232" y="2127622"/>
                  <a:pt x="6709054" y="2063149"/>
                  <a:pt x="6676876" y="2022853"/>
                </a:cubicBezTo>
                <a:cubicBezTo>
                  <a:pt x="6676876" y="2022853"/>
                  <a:pt x="6676876" y="2022853"/>
                  <a:pt x="5421945" y="346545"/>
                </a:cubicBezTo>
                <a:cubicBezTo>
                  <a:pt x="5349546" y="257894"/>
                  <a:pt x="5253012" y="233716"/>
                  <a:pt x="5164524" y="233716"/>
                </a:cubicBezTo>
                <a:cubicBezTo>
                  <a:pt x="5076035" y="233716"/>
                  <a:pt x="4979502" y="257894"/>
                  <a:pt x="4907102" y="346545"/>
                </a:cubicBezTo>
                <a:cubicBezTo>
                  <a:pt x="4907102" y="346545"/>
                  <a:pt x="4907102" y="346545"/>
                  <a:pt x="3652171" y="2022853"/>
                </a:cubicBezTo>
                <a:cubicBezTo>
                  <a:pt x="3619993" y="2063149"/>
                  <a:pt x="3587816" y="2127622"/>
                  <a:pt x="3587816" y="2175977"/>
                </a:cubicBezTo>
                <a:cubicBezTo>
                  <a:pt x="3587816" y="2248510"/>
                  <a:pt x="3660215" y="2304924"/>
                  <a:pt x="3788926" y="2304924"/>
                </a:cubicBezTo>
                <a:cubicBezTo>
                  <a:pt x="3788926" y="2304924"/>
                  <a:pt x="3788926" y="2304924"/>
                  <a:pt x="4754258" y="2304924"/>
                </a:cubicBezTo>
                <a:cubicBezTo>
                  <a:pt x="4882968" y="2304924"/>
                  <a:pt x="4947324" y="2361338"/>
                  <a:pt x="4947324" y="2441930"/>
                </a:cubicBezTo>
                <a:cubicBezTo>
                  <a:pt x="4947324" y="2490285"/>
                  <a:pt x="4915146" y="2538640"/>
                  <a:pt x="4891013" y="2578936"/>
                </a:cubicBezTo>
                <a:cubicBezTo>
                  <a:pt x="4891013" y="2578936"/>
                  <a:pt x="4891013" y="2578936"/>
                  <a:pt x="3587816" y="4319718"/>
                </a:cubicBezTo>
                <a:cubicBezTo>
                  <a:pt x="3563682" y="4360013"/>
                  <a:pt x="3531505" y="4408368"/>
                  <a:pt x="3531505" y="4464783"/>
                </a:cubicBezTo>
                <a:cubicBezTo>
                  <a:pt x="3531505" y="4537315"/>
                  <a:pt x="3603904" y="4601789"/>
                  <a:pt x="3732615" y="4601789"/>
                </a:cubicBezTo>
                <a:cubicBezTo>
                  <a:pt x="3732615" y="4601789"/>
                  <a:pt x="3732615" y="4601789"/>
                  <a:pt x="4545102" y="4601789"/>
                </a:cubicBezTo>
                <a:cubicBezTo>
                  <a:pt x="4657724" y="4601789"/>
                  <a:pt x="4730124" y="4642085"/>
                  <a:pt x="4730124" y="4706558"/>
                </a:cubicBezTo>
                <a:cubicBezTo>
                  <a:pt x="4730124" y="4754913"/>
                  <a:pt x="4697946" y="4803268"/>
                  <a:pt x="4673814" y="4843564"/>
                </a:cubicBezTo>
                <a:cubicBezTo>
                  <a:pt x="4673814" y="4843564"/>
                  <a:pt x="4673814" y="4843564"/>
                  <a:pt x="3257994" y="6769706"/>
                </a:cubicBezTo>
                <a:cubicBezTo>
                  <a:pt x="3185594" y="6858357"/>
                  <a:pt x="3121239" y="6898653"/>
                  <a:pt x="2992528" y="6898653"/>
                </a:cubicBezTo>
                <a:cubicBezTo>
                  <a:pt x="2992528" y="6898653"/>
                  <a:pt x="2992528" y="6898653"/>
                  <a:pt x="812488" y="6898653"/>
                </a:cubicBezTo>
                <a:cubicBezTo>
                  <a:pt x="651599" y="6898653"/>
                  <a:pt x="563110" y="6842239"/>
                  <a:pt x="563110" y="6737470"/>
                </a:cubicBezTo>
                <a:cubicBezTo>
                  <a:pt x="563110" y="6681056"/>
                  <a:pt x="595288" y="6624641"/>
                  <a:pt x="619421" y="6584345"/>
                </a:cubicBezTo>
                <a:cubicBezTo>
                  <a:pt x="619421" y="6584345"/>
                  <a:pt x="619421" y="6584345"/>
                  <a:pt x="1898485" y="4843564"/>
                </a:cubicBezTo>
                <a:cubicBezTo>
                  <a:pt x="1930663" y="4803268"/>
                  <a:pt x="1962841" y="4754913"/>
                  <a:pt x="1962841" y="4706558"/>
                </a:cubicBezTo>
                <a:cubicBezTo>
                  <a:pt x="1962841" y="4642085"/>
                  <a:pt x="1890441" y="4601789"/>
                  <a:pt x="1769775" y="4601789"/>
                </a:cubicBezTo>
                <a:cubicBezTo>
                  <a:pt x="1769775" y="4601789"/>
                  <a:pt x="1769775" y="4601789"/>
                  <a:pt x="241333" y="4601789"/>
                </a:cubicBezTo>
                <a:cubicBezTo>
                  <a:pt x="80444" y="4601789"/>
                  <a:pt x="0" y="4537315"/>
                  <a:pt x="0" y="4440605"/>
                </a:cubicBezTo>
                <a:cubicBezTo>
                  <a:pt x="0" y="4392250"/>
                  <a:pt x="24133" y="4343895"/>
                  <a:pt x="64356" y="4287481"/>
                </a:cubicBezTo>
                <a:cubicBezTo>
                  <a:pt x="64356" y="4287481"/>
                  <a:pt x="64356" y="4287481"/>
                  <a:pt x="3097105" y="120888"/>
                </a:cubicBezTo>
                <a:cubicBezTo>
                  <a:pt x="3169505" y="24178"/>
                  <a:pt x="3266038" y="0"/>
                  <a:pt x="3354527" y="0"/>
                </a:cubicBezTo>
                <a:close/>
              </a:path>
            </a:pathLst>
          </a:custGeom>
          <a:solidFill>
            <a:srgbClr val="A6DADE">
              <a:alpha val="3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A42541B-22FA-6679-49C5-A87501A88E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459F374-57D5-3CDA-D5A0-51D5E9DB70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B4737EE-4151-2FBD-820F-8C2D1E368C38}"/>
              </a:ext>
            </a:extLst>
          </p:cNvPr>
          <p:cNvSpPr txBox="1"/>
          <p:nvPr/>
        </p:nvSpPr>
        <p:spPr>
          <a:xfrm>
            <a:off x="414657" y="433816"/>
            <a:ext cx="4503331" cy="1079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317480">
              <a:lnSpc>
                <a:spcPct val="75000"/>
              </a:lnSpc>
              <a:defRPr/>
            </a:pPr>
            <a:r>
              <a:rPr lang="pt-BR" sz="4800" b="1" spc="-208" dirty="0">
                <a:solidFill>
                  <a:srgbClr val="009ED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  <a:endParaRPr lang="pt-BR" sz="3600" spc="-208" dirty="0">
              <a:solidFill>
                <a:srgbClr val="002D74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17480">
              <a:lnSpc>
                <a:spcPct val="75000"/>
              </a:lnSpc>
              <a:defRPr/>
            </a:pPr>
            <a:r>
              <a:rPr lang="pt-BR" sz="3600" spc="-208" dirty="0">
                <a:solidFill>
                  <a:srgbClr val="002D74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Coparticipação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7B72FC0-2640-80F7-FD0C-BAAD82103E37}"/>
              </a:ext>
            </a:extLst>
          </p:cNvPr>
          <p:cNvSpPr txBox="1"/>
          <p:nvPr/>
        </p:nvSpPr>
        <p:spPr>
          <a:xfrm>
            <a:off x="449254" y="1519626"/>
            <a:ext cx="11247446" cy="1140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dirty="0">
                <a:solidFill>
                  <a:srgbClr val="102B52"/>
                </a:solidFill>
              </a:rPr>
              <a:t>Os modelos de coparticipação adotados pela Seguros Unimed têm valores máximos de desconto por procedimento (limitador em reais) e contam também com limitador mensal por segurado, não acumulativo. As coparticipações em internações possuem valores fixos em reais (com exceção das internações psiquiátricas, que são em percentual a partir da 31ª diária). </a:t>
            </a:r>
          </a:p>
          <a:p>
            <a:pPr>
              <a:lnSpc>
                <a:spcPct val="85000"/>
              </a:lnSpc>
            </a:pPr>
            <a:endParaRPr lang="pt-BR" sz="1600" dirty="0">
              <a:solidFill>
                <a:srgbClr val="102B52"/>
              </a:solidFill>
            </a:endParaRPr>
          </a:p>
          <a:p>
            <a:pPr>
              <a:lnSpc>
                <a:spcPct val="85000"/>
              </a:lnSpc>
            </a:pPr>
            <a:r>
              <a:rPr lang="pt-BR" sz="1600" b="1" dirty="0">
                <a:solidFill>
                  <a:srgbClr val="102B52"/>
                </a:solidFill>
              </a:rPr>
              <a:t>Tudo isso para garantir ao nosso segurado maior previsibilidade.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EC29FF7-9E85-2055-8E1C-CC766590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011570"/>
              </p:ext>
            </p:extLst>
          </p:nvPr>
        </p:nvGraphicFramePr>
        <p:xfrm>
          <a:off x="635821" y="2807984"/>
          <a:ext cx="10548000" cy="299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000">
                  <a:extLst>
                    <a:ext uri="{9D8B030D-6E8A-4147-A177-3AD203B41FA5}">
                      <a16:colId xmlns:a16="http://schemas.microsoft.com/office/drawing/2014/main" val="105550658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285276361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57239535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36188305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401729913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57414362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78562010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/>
                      <a:endParaRPr lang="pt-BR" sz="15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rgbClr val="002D74"/>
                          </a:solidFill>
                        </a:rPr>
                        <a:t>30% DE COPARTICIPAÇÃO, LIMITADO A</a:t>
                      </a:r>
                    </a:p>
                  </a:txBody>
                  <a:tcPr anchor="ctr">
                    <a:solidFill>
                      <a:srgbClr val="A4D8D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5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5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5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5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5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17154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endParaRPr lang="pt-BR" sz="15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</a:rPr>
                        <a:t>Compacto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</a:rPr>
                        <a:t>Efetivo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</a:rPr>
                        <a:t>Completo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</a:rPr>
                        <a:t>Superior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</a:rPr>
                        <a:t>Superior Plus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bg1"/>
                          </a:solidFill>
                        </a:rPr>
                        <a:t>Sênior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2996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Consulta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044612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Consulta P.S.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R$ 300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755168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Exames Básico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20479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Exames Especiais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R$ 250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58214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Terapias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R$ 140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95088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Internações</a:t>
                      </a:r>
                    </a:p>
                    <a:p>
                      <a:pPr algn="ctr" fontAlgn="b"/>
                      <a:r>
                        <a:rPr lang="pt-BR" sz="1200" b="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(Clínicas/cirúrgicas/obstétricas)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R$ 210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R$ 230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R$ 280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R$ 320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R$ 360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R$ 450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5711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t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Internações psiquiátricas </a:t>
                      </a:r>
                    </a:p>
                    <a:p>
                      <a:pPr algn="ctr" fontAlgn="t"/>
                      <a:r>
                        <a:rPr lang="pt-BR" sz="1100" b="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(a partir da 31ª diária)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572655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Limite Mensal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R$ 350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R$ 350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R$ 450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R$ 530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kern="1200" dirty="0">
                          <a:solidFill>
                            <a:srgbClr val="102B52"/>
                          </a:solidFill>
                          <a:latin typeface="+mn-lt"/>
                          <a:ea typeface="+mn-ea"/>
                          <a:cs typeface="+mn-cs"/>
                        </a:rPr>
                        <a:t>R$ 680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5500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4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830493-7EC2-9394-D143-BE4CBEE8C6BA}"/>
              </a:ext>
            </a:extLst>
          </p:cNvPr>
          <p:cNvSpPr txBox="1"/>
          <p:nvPr/>
        </p:nvSpPr>
        <p:spPr>
          <a:xfrm>
            <a:off x="449254" y="1060177"/>
            <a:ext cx="7396034" cy="47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3200" spc="-208" dirty="0">
                <a:solidFill>
                  <a:srgbClr val="002D74"/>
                </a:solidFill>
                <a:latin typeface="Calibri Light" panose="020F0302020204030204"/>
                <a:cs typeface="Times New Roman" panose="02020603050405020304" pitchFamily="18" charset="0"/>
              </a:rPr>
              <a:t>Exemplos de reembolso por procedimento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2809885-42A0-227B-A3AC-88C48C48C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486" y="1947924"/>
            <a:ext cx="7467600" cy="45815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E0DA0A4-571E-7C89-E9F8-652AE8A93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019" y="1545603"/>
            <a:ext cx="5907815" cy="40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14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830493-7EC2-9394-D143-BE4CBEE8C6BA}"/>
              </a:ext>
            </a:extLst>
          </p:cNvPr>
          <p:cNvSpPr txBox="1"/>
          <p:nvPr/>
        </p:nvSpPr>
        <p:spPr>
          <a:xfrm>
            <a:off x="449254" y="1099933"/>
            <a:ext cx="7396034" cy="47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3200" spc="-208" dirty="0">
                <a:solidFill>
                  <a:srgbClr val="002D74"/>
                </a:solidFill>
                <a:latin typeface="Calibri Light" panose="020F0302020204030204"/>
                <a:cs typeface="Times New Roman" panose="02020603050405020304" pitchFamily="18" charset="0"/>
              </a:rPr>
              <a:t>Exemplos de reembolso para uma sessão de terapia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13AAC9E-F81A-017E-5228-75C3463D1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019" y="1757635"/>
            <a:ext cx="5907815" cy="4016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86A3FB9-8A14-4A7C-7D67-5A0D8F966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709" y="2230059"/>
            <a:ext cx="747712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830493-7EC2-9394-D143-BE4CBEE8C6BA}"/>
              </a:ext>
            </a:extLst>
          </p:cNvPr>
          <p:cNvSpPr txBox="1"/>
          <p:nvPr/>
        </p:nvSpPr>
        <p:spPr>
          <a:xfrm>
            <a:off x="449254" y="1099933"/>
            <a:ext cx="7396034" cy="47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3200" spc="-208" dirty="0">
                <a:solidFill>
                  <a:srgbClr val="002D74"/>
                </a:solidFill>
                <a:latin typeface="Calibri Light" panose="020F0302020204030204"/>
                <a:cs typeface="Times New Roman" panose="02020603050405020304" pitchFamily="18" charset="0"/>
              </a:rPr>
              <a:t>Análise de redução de Carências contratuais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B9B2CB-C992-F5D7-09EE-2410C1032C2B}"/>
              </a:ext>
            </a:extLst>
          </p:cNvPr>
          <p:cNvSpPr txBox="1"/>
          <p:nvPr/>
        </p:nvSpPr>
        <p:spPr>
          <a:xfrm>
            <a:off x="477080" y="1683029"/>
            <a:ext cx="107607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As Análises de Redução ou Compra de Carência são realizadas através do termo de “Redução de Carências” que será disponibilizado no ato de aprovação da proposta.</a:t>
            </a:r>
          </a:p>
          <a:p>
            <a:endParaRPr lang="pt-BR" dirty="0">
              <a:solidFill>
                <a:srgbClr val="3A3838"/>
              </a:solidFill>
              <a:latin typeface="Unimed Sans"/>
            </a:endParaRPr>
          </a:p>
          <a:p>
            <a:r>
              <a:rPr lang="pt-BR" sz="1800" b="1" i="0" u="none" strike="noStrike" baseline="0" dirty="0">
                <a:solidFill>
                  <a:srgbClr val="002856"/>
                </a:solidFill>
                <a:latin typeface="Unimed Sans"/>
              </a:rPr>
              <a:t>A Redução de Carência poderá ser avaliada desde que:</a:t>
            </a:r>
            <a:endParaRPr lang="pt-BR" sz="1800" b="0" i="0" u="none" strike="noStrike" baseline="0" dirty="0">
              <a:solidFill>
                <a:srgbClr val="002856"/>
              </a:solidFill>
              <a:latin typeface="Unimed Sans"/>
            </a:endParaRP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Arial" panose="020B0604020202020204" pitchFamily="34" charset="0"/>
              </a:rPr>
              <a:t>• 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Contratos de 02 a 29 vidas;</a:t>
            </a: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Arial" panose="020B0604020202020204" pitchFamily="34" charset="0"/>
              </a:rPr>
              <a:t>• 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Seja um plano regulamentado pela Lei9.656/98;</a:t>
            </a: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Arial" panose="020B0604020202020204" pitchFamily="34" charset="0"/>
              </a:rPr>
              <a:t>• 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Inexistência de descontinuidade na cobertura: limite de 60 dias corridos a contar do último dia de vigência na congênere;</a:t>
            </a: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Arial" panose="020B0604020202020204" pitchFamily="34" charset="0"/>
              </a:rPr>
              <a:t>• 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Mínimo de 06 meses no plano anterior;</a:t>
            </a: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Arial" panose="020B0604020202020204" pitchFamily="34" charset="0"/>
              </a:rPr>
              <a:t>• 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Similaridade de planos;</a:t>
            </a: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Arial" panose="020B0604020202020204" pitchFamily="34" charset="0"/>
              </a:rPr>
              <a:t>• 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Não exceda a idade máxima de 63anos, 11 meses e 29dias.</a:t>
            </a:r>
          </a:p>
          <a:p>
            <a:endParaRPr lang="pt-BR" sz="1800" b="0" i="0" u="none" strike="noStrike" baseline="0" dirty="0">
              <a:solidFill>
                <a:srgbClr val="3A3838"/>
              </a:solidFill>
              <a:latin typeface="Unimed Sans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1613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830493-7EC2-9394-D143-BE4CBEE8C6BA}"/>
              </a:ext>
            </a:extLst>
          </p:cNvPr>
          <p:cNvSpPr txBox="1"/>
          <p:nvPr/>
        </p:nvSpPr>
        <p:spPr>
          <a:xfrm>
            <a:off x="449254" y="1099933"/>
            <a:ext cx="7396034" cy="47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3200" spc="-208" dirty="0">
                <a:solidFill>
                  <a:srgbClr val="002D74"/>
                </a:solidFill>
                <a:latin typeface="Calibri Light" panose="020F0302020204030204"/>
                <a:cs typeface="Times New Roman" panose="02020603050405020304" pitchFamily="18" charset="0"/>
              </a:rPr>
              <a:t>Carências contratuais de 2 até 9 vidas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5ADE03D-42BB-60D2-6326-5F588DBB8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115" y="1919287"/>
            <a:ext cx="8568597" cy="340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65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830493-7EC2-9394-D143-BE4CBEE8C6BA}"/>
              </a:ext>
            </a:extLst>
          </p:cNvPr>
          <p:cNvSpPr txBox="1"/>
          <p:nvPr/>
        </p:nvSpPr>
        <p:spPr>
          <a:xfrm>
            <a:off x="449254" y="1099933"/>
            <a:ext cx="7396034" cy="47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3200" spc="-208" dirty="0">
                <a:solidFill>
                  <a:srgbClr val="002D74"/>
                </a:solidFill>
                <a:latin typeface="Calibri Light" panose="020F0302020204030204"/>
                <a:cs typeface="Times New Roman" panose="02020603050405020304" pitchFamily="18" charset="0"/>
              </a:rPr>
              <a:t>Carências contratuais de 10 até 29 vidas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6C78F5C-6877-6321-A61C-FDF1CAFBE84C}"/>
              </a:ext>
            </a:extLst>
          </p:cNvPr>
          <p:cNvSpPr txBox="1"/>
          <p:nvPr/>
        </p:nvSpPr>
        <p:spPr>
          <a:xfrm>
            <a:off x="449254" y="5499298"/>
            <a:ext cx="78187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spc="-208" dirty="0">
                <a:solidFill>
                  <a:srgbClr val="002D74"/>
                </a:solidFill>
                <a:latin typeface="Calibri Light" panose="020F0302020204030204"/>
                <a:cs typeface="Times New Roman" panose="02020603050405020304" pitchFamily="18" charset="0"/>
              </a:rPr>
              <a:t>Carências contratuais acima de 30 vidas são isentas </a:t>
            </a:r>
          </a:p>
          <a:p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E104EB1-3AD6-91AB-63BA-FC61D9443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914524"/>
            <a:ext cx="8390303" cy="337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97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830493-7EC2-9394-D143-BE4CBEE8C6BA}"/>
              </a:ext>
            </a:extLst>
          </p:cNvPr>
          <p:cNvSpPr txBox="1"/>
          <p:nvPr/>
        </p:nvSpPr>
        <p:spPr>
          <a:xfrm>
            <a:off x="449254" y="1099933"/>
            <a:ext cx="7396034" cy="47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3200" spc="-208" dirty="0">
                <a:solidFill>
                  <a:srgbClr val="002D74"/>
                </a:solidFill>
                <a:latin typeface="Calibri Light" panose="020F0302020204030204"/>
                <a:cs typeface="Times New Roman" panose="02020603050405020304" pitchFamily="18" charset="0"/>
              </a:rPr>
              <a:t>Condições de Aceitação e Comercialização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B9B2CB-C992-F5D7-09EE-2410C1032C2B}"/>
              </a:ext>
            </a:extLst>
          </p:cNvPr>
          <p:cNvSpPr txBox="1"/>
          <p:nvPr/>
        </p:nvSpPr>
        <p:spPr>
          <a:xfrm>
            <a:off x="449254" y="1577628"/>
            <a:ext cx="107607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i="0" u="none" strike="noStrike" baseline="0" dirty="0">
                <a:solidFill>
                  <a:srgbClr val="002856"/>
                </a:solidFill>
                <a:latin typeface="Unimed Sans"/>
              </a:rPr>
              <a:t>Contratação Compulsória</a:t>
            </a:r>
            <a:endParaRPr lang="pt-BR" sz="1800" b="0" i="0" u="none" strike="noStrike" baseline="0" dirty="0">
              <a:solidFill>
                <a:srgbClr val="002856"/>
              </a:solidFill>
              <a:latin typeface="Unimed Sans"/>
            </a:endParaRP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Wingdings" panose="05000000000000000000" pitchFamily="2" charset="2"/>
              </a:rPr>
              <a:t>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Mínimo 2 vidas, sendo 1 titular;</a:t>
            </a: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Wingdings" panose="05000000000000000000" pitchFamily="2" charset="2"/>
              </a:rPr>
              <a:t>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100%: FGTS, Categoria funcional ou da região;</a:t>
            </a:r>
          </a:p>
          <a:p>
            <a:endParaRPr lang="pt-BR" sz="1800" b="0" i="0" u="none" strike="noStrike" baseline="0" dirty="0">
              <a:solidFill>
                <a:srgbClr val="3A3838"/>
              </a:solidFill>
              <a:latin typeface="Unimed Sans"/>
            </a:endParaRPr>
          </a:p>
          <a:p>
            <a:r>
              <a:rPr lang="pt-BR" sz="1800" b="1" i="0" u="none" strike="noStrike" baseline="0" dirty="0">
                <a:solidFill>
                  <a:srgbClr val="002856"/>
                </a:solidFill>
                <a:latin typeface="Unimed Sans"/>
              </a:rPr>
              <a:t>Contratação Facultativa</a:t>
            </a:r>
            <a:endParaRPr lang="pt-BR" sz="1800" b="0" i="0" u="none" strike="noStrike" baseline="0" dirty="0">
              <a:solidFill>
                <a:srgbClr val="002856"/>
              </a:solidFill>
              <a:latin typeface="Unimed Sans"/>
            </a:endParaRP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Wingdings" panose="05000000000000000000" pitchFamily="2" charset="2"/>
              </a:rPr>
              <a:t>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Para empresas com, no máximo, 99 funcionários no total do FGTS**;</a:t>
            </a: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Wingdings" panose="05000000000000000000" pitchFamily="2" charset="2"/>
              </a:rPr>
              <a:t>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Mínimo 2 vidas, sendo 1 titular;</a:t>
            </a:r>
          </a:p>
          <a:p>
            <a:endParaRPr lang="pt-BR" dirty="0">
              <a:solidFill>
                <a:srgbClr val="3A3838"/>
              </a:solidFill>
              <a:latin typeface="Unimed Sans"/>
            </a:endParaRPr>
          </a:p>
          <a:p>
            <a:r>
              <a:rPr lang="pt-BR" dirty="0">
                <a:solidFill>
                  <a:srgbClr val="3A3838"/>
                </a:solidFill>
                <a:latin typeface="Unimed Sans"/>
              </a:rPr>
              <a:t>Tanto no facultativo quanto no compulsório:</a:t>
            </a: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Wingdings" panose="05000000000000000000" pitchFamily="2" charset="2"/>
              </a:rPr>
              <a:t>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50% de prestadores de serviços pessoa jurídica (titular + dependente) sob a massa contratada, nos ramos de advocacia, TI e engenharia*;</a:t>
            </a:r>
          </a:p>
          <a:p>
            <a:r>
              <a:rPr lang="pt-BR" sz="1800" b="0" i="0" u="none" strike="noStrike" baseline="0" dirty="0">
                <a:solidFill>
                  <a:srgbClr val="6AD1E2"/>
                </a:solidFill>
                <a:latin typeface="Wingdings" panose="05000000000000000000" pitchFamily="2" charset="2"/>
              </a:rPr>
              <a:t></a:t>
            </a:r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40% de prestadores de serviços pessoa jurídica (titular + dependente)sob a massa contratada nos demais ramos*.</a:t>
            </a:r>
          </a:p>
          <a:p>
            <a:endParaRPr lang="pt-BR" sz="1800" b="0" i="0" u="none" strike="noStrike" baseline="0" dirty="0">
              <a:solidFill>
                <a:srgbClr val="3A3838"/>
              </a:solidFill>
              <a:latin typeface="Unimed Sans"/>
            </a:endParaRPr>
          </a:p>
          <a:p>
            <a:r>
              <a:rPr lang="pt-BR" sz="1200" dirty="0">
                <a:solidFill>
                  <a:srgbClr val="3A3838"/>
                </a:solidFill>
                <a:latin typeface="Unimed Sans"/>
              </a:rPr>
              <a:t>*Mediante contrato de prestação de serviço com duração mínima de 12 meses e apresentação das últimas 3 notas fiscais de prestação de serviço.</a:t>
            </a:r>
          </a:p>
          <a:p>
            <a:r>
              <a:rPr lang="pt-BR" sz="1200" dirty="0">
                <a:solidFill>
                  <a:srgbClr val="3A3838"/>
                </a:solidFill>
                <a:latin typeface="Unimed Sans"/>
              </a:rPr>
              <a:t>**Serão somados todos os funcionários das filiais (até atingir 99vidas), com exceção as coligadas.</a:t>
            </a:r>
          </a:p>
          <a:p>
            <a:endParaRPr lang="pt-BR" sz="1200" dirty="0">
              <a:solidFill>
                <a:srgbClr val="3A3838"/>
              </a:solidFill>
              <a:latin typeface="Unimed Sans"/>
            </a:endParaRPr>
          </a:p>
          <a:p>
            <a:r>
              <a:rPr lang="pt-BR" sz="1200" dirty="0">
                <a:solidFill>
                  <a:srgbClr val="3A3838"/>
                </a:solidFill>
                <a:latin typeface="Unimed Sans"/>
              </a:rPr>
              <a:t>Caso existam funcionários afastados, casos crônicos, internados, segurados em tratamento, home </a:t>
            </a:r>
            <a:r>
              <a:rPr lang="pt-BR" sz="1200" dirty="0" err="1">
                <a:solidFill>
                  <a:srgbClr val="3A3838"/>
                </a:solidFill>
                <a:latin typeface="Unimed Sans"/>
              </a:rPr>
              <a:t>care</a:t>
            </a:r>
            <a:r>
              <a:rPr lang="pt-BR" sz="1200" dirty="0">
                <a:solidFill>
                  <a:srgbClr val="3A3838"/>
                </a:solidFill>
                <a:latin typeface="Unimed Sans"/>
              </a:rPr>
              <a:t>, demitidos, aposentados, aposentados por invalidez, gestantes e remidos, casos com liminar, o estudo deverá ser submetido à análise técnica.</a:t>
            </a:r>
          </a:p>
        </p:txBody>
      </p:sp>
    </p:spTree>
    <p:extLst>
      <p:ext uri="{BB962C8B-B14F-4D97-AF65-F5344CB8AC3E}">
        <p14:creationId xmlns:p14="http://schemas.microsoft.com/office/powerpoint/2010/main" val="1581694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1BF8E63D-6BE9-ED73-B85A-0F67814A4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726407"/>
              </p:ext>
            </p:extLst>
          </p:nvPr>
        </p:nvGraphicFramePr>
        <p:xfrm>
          <a:off x="228320" y="1723916"/>
          <a:ext cx="11735360" cy="375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1055506589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285276361"/>
                    </a:ext>
                  </a:extLst>
                </a:gridCol>
                <a:gridCol w="1988840">
                  <a:extLst>
                    <a:ext uri="{9D8B030D-6E8A-4147-A177-3AD203B41FA5}">
                      <a16:colId xmlns:a16="http://schemas.microsoft.com/office/drawing/2014/main" val="3572395359"/>
                    </a:ext>
                  </a:extLst>
                </a:gridCol>
                <a:gridCol w="1952840">
                  <a:extLst>
                    <a:ext uri="{9D8B030D-6E8A-4147-A177-3AD203B41FA5}">
                      <a16:colId xmlns:a16="http://schemas.microsoft.com/office/drawing/2014/main" val="3361883053"/>
                    </a:ext>
                  </a:extLst>
                </a:gridCol>
                <a:gridCol w="2177680">
                  <a:extLst>
                    <a:ext uri="{9D8B030D-6E8A-4147-A177-3AD203B41FA5}">
                      <a16:colId xmlns:a16="http://schemas.microsoft.com/office/drawing/2014/main" val="4017299137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378562010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endParaRPr lang="pt-BR" sz="15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Compacto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Efetivo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Completo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Superior e Superior Plus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/>
                        <a:t>Sênior</a:t>
                      </a:r>
                    </a:p>
                  </a:txBody>
                  <a:tcPr anchor="ctr">
                    <a:solidFill>
                      <a:srgbClr val="009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2996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Remissão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1 ano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655412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Garantia Funeral*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R$ 1.500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R$ 2.000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R$ 2.500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R$ 3.000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450154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Assist. Acessibilidade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Com cobertura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65123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Assist. Residencial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Com cobertura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4851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Assist. Kids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Com cobertura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63824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Unimed </a:t>
                      </a:r>
                      <a:r>
                        <a:rPr lang="pt-BR" sz="1400" b="1" dirty="0" err="1">
                          <a:solidFill>
                            <a:srgbClr val="002D74"/>
                          </a:solidFill>
                        </a:rPr>
                        <a:t>Assist</a:t>
                      </a:r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 Internacional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U$10.000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€30.000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7263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Concierge**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Com cobertura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286585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Assist. 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kern="1200" noProof="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Com cobertura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780919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Assist. PME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Com cobertura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3006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002D74"/>
                          </a:solidFill>
                        </a:rPr>
                        <a:t>Unimed Odonto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1400" b="0" kern="1200" dirty="0">
                          <a:solidFill>
                            <a:srgbClr val="002D74"/>
                          </a:solidFill>
                          <a:latin typeface="+mn-lt"/>
                          <a:ea typeface="+mn-ea"/>
                          <a:cs typeface="+mn-cs"/>
                        </a:rPr>
                        <a:t>Essencial RB 475.492/16-1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0" kern="1200" noProof="0" dirty="0">
                        <a:solidFill>
                          <a:srgbClr val="002D7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2665610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13CCE098-A7AA-AF25-5143-DF143EE298B6}"/>
              </a:ext>
            </a:extLst>
          </p:cNvPr>
          <p:cNvSpPr txBox="1"/>
          <p:nvPr/>
        </p:nvSpPr>
        <p:spPr>
          <a:xfrm>
            <a:off x="449254" y="1131257"/>
            <a:ext cx="4059246" cy="47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kumimoji="0" lang="pt-BR" sz="3200" b="0" i="0" u="none" strike="noStrike" kern="1200" cap="none" spc="-208" normalizeH="0" baseline="0" noProof="0" dirty="0" err="1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Benef</a:t>
            </a:r>
            <a:r>
              <a:rPr lang="pt-BR" sz="3200" spc="-208" dirty="0" err="1">
                <a:solidFill>
                  <a:srgbClr val="002D74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ícios</a:t>
            </a:r>
            <a:endParaRPr lang="pt-BR" sz="3200" b="1" spc="-208" dirty="0">
              <a:solidFill>
                <a:srgbClr val="009EDB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A1642D-9DBF-002F-B6DC-FD0858AF86EB}"/>
              </a:ext>
            </a:extLst>
          </p:cNvPr>
          <p:cNvSpPr txBox="1"/>
          <p:nvPr/>
        </p:nvSpPr>
        <p:spPr>
          <a:xfrm>
            <a:off x="449254" y="577181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1200" dirty="0">
                <a:solidFill>
                  <a:srgbClr val="002D74"/>
                </a:solidFill>
              </a:rPr>
              <a:t>* Cônjuge e filhos.</a:t>
            </a:r>
          </a:p>
          <a:p>
            <a:pPr lvl="0">
              <a:defRPr/>
            </a:pPr>
            <a:r>
              <a:rPr lang="pt-BR" sz="1200" dirty="0">
                <a:solidFill>
                  <a:srgbClr val="002D74"/>
                </a:solidFill>
              </a:rPr>
              <a:t>** Serviço prestado por prestador.</a:t>
            </a:r>
          </a:p>
        </p:txBody>
      </p:sp>
    </p:spTree>
    <p:extLst>
      <p:ext uri="{BB962C8B-B14F-4D97-AF65-F5344CB8AC3E}">
        <p14:creationId xmlns:p14="http://schemas.microsoft.com/office/powerpoint/2010/main" val="14149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1">
            <a:extLst>
              <a:ext uri="{FF2B5EF4-FFF2-40B4-BE49-F238E27FC236}">
                <a16:creationId xmlns:a16="http://schemas.microsoft.com/office/drawing/2014/main" id="{1364DCF1-9BAC-45CD-8079-BE9789498BD3}"/>
              </a:ext>
            </a:extLst>
          </p:cNvPr>
          <p:cNvSpPr txBox="1">
            <a:spLocks/>
          </p:cNvSpPr>
          <p:nvPr/>
        </p:nvSpPr>
        <p:spPr>
          <a:xfrm>
            <a:off x="6226963" y="756178"/>
            <a:ext cx="3794621" cy="562956"/>
          </a:xfrm>
          <a:prstGeom prst="rect">
            <a:avLst/>
          </a:prstGeom>
          <a:noFill/>
        </p:spPr>
        <p:txBody>
          <a:bodyPr vert="horz" wrap="square" lIns="63482" tIns="31741" rIns="63482" bIns="31741" rtlCol="0" anchor="ctr">
            <a:spAutoFit/>
          </a:bodyPr>
          <a:lstStyle>
            <a:lvl1pPr algn="l" defTabSz="1316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17416">
              <a:lnSpc>
                <a:spcPct val="65000"/>
              </a:lnSpc>
              <a:defRPr/>
            </a:pPr>
            <a:r>
              <a:rPr lang="pt-BR" sz="4582" b="1" spc="-208" dirty="0">
                <a:solidFill>
                  <a:srgbClr val="192C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Unimed </a:t>
            </a:r>
            <a:r>
              <a:rPr lang="pt-BR" sz="4582" b="1" spc="-208" dirty="0" err="1">
                <a:solidFill>
                  <a:srgbClr val="192C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Odonto</a:t>
            </a:r>
            <a:endParaRPr lang="pt-BR" sz="4582" b="1" spc="-208" dirty="0">
              <a:solidFill>
                <a:srgbClr val="192C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595C168-4BEA-1C9C-E128-B5E0486EFD23}"/>
              </a:ext>
            </a:extLst>
          </p:cNvPr>
          <p:cNvSpPr txBox="1"/>
          <p:nvPr/>
        </p:nvSpPr>
        <p:spPr>
          <a:xfrm>
            <a:off x="6229279" y="1836251"/>
            <a:ext cx="4093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2D74"/>
                </a:solidFill>
              </a:rPr>
              <a:t>Todos os produtos PME contam também com  os serviços da </a:t>
            </a:r>
            <a:r>
              <a:rPr lang="pt-BR" sz="1400" b="1" dirty="0">
                <a:solidFill>
                  <a:srgbClr val="002D74"/>
                </a:solidFill>
              </a:rPr>
              <a:t>Unimed Odonto</a:t>
            </a:r>
            <a:r>
              <a:rPr lang="pt-BR" sz="1400" dirty="0">
                <a:solidFill>
                  <a:srgbClr val="002D74"/>
                </a:solidFill>
              </a:rPr>
              <a:t>.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D6947289-E364-E4FA-ED69-86AE72237C51}"/>
              </a:ext>
            </a:extLst>
          </p:cNvPr>
          <p:cNvSpPr txBox="1"/>
          <p:nvPr/>
        </p:nvSpPr>
        <p:spPr>
          <a:xfrm>
            <a:off x="6229279" y="2638661"/>
            <a:ext cx="2786409" cy="340519"/>
          </a:xfrm>
          <a:prstGeom prst="roundRect">
            <a:avLst/>
          </a:prstGeom>
          <a:solidFill>
            <a:srgbClr val="00995D"/>
          </a:solidFill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E o melhor: </a:t>
            </a:r>
            <a:r>
              <a:rPr lang="pt-BR" sz="1400" b="1" dirty="0">
                <a:solidFill>
                  <a:schemeClr val="bg1"/>
                </a:solidFill>
              </a:rPr>
              <a:t>sem custo adicional</a:t>
            </a:r>
            <a:r>
              <a:rPr lang="pt-BR" sz="14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3C71E8C-FEDF-1C31-9A9A-12B0FA446287}"/>
              </a:ext>
            </a:extLst>
          </p:cNvPr>
          <p:cNvGrpSpPr/>
          <p:nvPr/>
        </p:nvGrpSpPr>
        <p:grpSpPr>
          <a:xfrm>
            <a:off x="1708408" y="3553658"/>
            <a:ext cx="8400836" cy="3042903"/>
            <a:chOff x="1616325" y="3553682"/>
            <a:chExt cx="8402524" cy="3043515"/>
          </a:xfrm>
        </p:grpSpPr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722EE24D-0B79-FD34-1F7E-ADB0A5BD1BB9}"/>
                </a:ext>
              </a:extLst>
            </p:cNvPr>
            <p:cNvSpPr txBox="1"/>
            <p:nvPr/>
          </p:nvSpPr>
          <p:spPr>
            <a:xfrm>
              <a:off x="4525762" y="3553682"/>
              <a:ext cx="1870144" cy="307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 b="1" dirty="0">
                  <a:solidFill>
                    <a:srgbClr val="00995D"/>
                  </a:solidFill>
                </a:rPr>
                <a:t>Diferenciais</a:t>
              </a:r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E245E71F-9388-54D6-2FE9-26C6DCB2F638}"/>
                </a:ext>
              </a:extLst>
            </p:cNvPr>
            <p:cNvSpPr txBox="1"/>
            <p:nvPr/>
          </p:nvSpPr>
          <p:spPr>
            <a:xfrm>
              <a:off x="7160037" y="3958358"/>
              <a:ext cx="2858812" cy="18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02D74"/>
                  </a:solidFill>
                </a:rPr>
                <a:t>Super App</a:t>
              </a:r>
            </a:p>
            <a:p>
              <a:pPr marR="4976"/>
              <a:r>
                <a:rPr lang="pt-BR" sz="1400" dirty="0" err="1">
                  <a:solidFill>
                    <a:srgbClr val="002D74"/>
                  </a:solidFill>
                </a:rPr>
                <a:t>Teleorientação</a:t>
              </a:r>
              <a:r>
                <a:rPr lang="pt-BR" sz="1400" dirty="0">
                  <a:solidFill>
                    <a:srgbClr val="002D74"/>
                  </a:solidFill>
                </a:rPr>
                <a:t> odontológica e  plataforma de bem-estar</a:t>
              </a:r>
            </a:p>
            <a:p>
              <a:pPr marR="4976"/>
              <a:endParaRPr lang="pt-BR" sz="1400" dirty="0">
                <a:solidFill>
                  <a:srgbClr val="002D74"/>
                </a:solidFill>
              </a:endParaRPr>
            </a:p>
            <a:p>
              <a:r>
                <a:rPr lang="pt-BR" sz="1400" b="1" dirty="0">
                  <a:solidFill>
                    <a:srgbClr val="002D74"/>
                  </a:solidFill>
                </a:rPr>
                <a:t>Central própria de atendimento 24h</a:t>
              </a:r>
            </a:p>
            <a:p>
              <a:pPr marR="491924"/>
              <a:r>
                <a:rPr lang="pt-BR" sz="1400" dirty="0">
                  <a:solidFill>
                    <a:srgbClr val="002D74"/>
                  </a:solidFill>
                </a:rPr>
                <a:t>Um contato humanizado que  cuida e dá valor às demandas  de seus clientes.</a:t>
              </a:r>
            </a:p>
          </p:txBody>
        </p: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8E88E5D6-E872-F0CA-89BE-79BC83A9A0C5}"/>
                </a:ext>
              </a:extLst>
            </p:cNvPr>
            <p:cNvGrpSpPr/>
            <p:nvPr/>
          </p:nvGrpSpPr>
          <p:grpSpPr>
            <a:xfrm>
              <a:off x="1616325" y="3627953"/>
              <a:ext cx="2707563" cy="2969244"/>
              <a:chOff x="4276131" y="4249297"/>
              <a:chExt cx="2707563" cy="2969244"/>
            </a:xfrm>
          </p:grpSpPr>
          <p:sp>
            <p:nvSpPr>
              <p:cNvPr id="64" name="Retângulo: Cantos Superiores Arredondados 63">
                <a:extLst>
                  <a:ext uri="{FF2B5EF4-FFF2-40B4-BE49-F238E27FC236}">
                    <a16:creationId xmlns:a16="http://schemas.microsoft.com/office/drawing/2014/main" id="{BB57CDEF-BEBC-FA6A-F255-578B928C2D4F}"/>
                  </a:ext>
                </a:extLst>
              </p:cNvPr>
              <p:cNvSpPr/>
              <p:nvPr/>
            </p:nvSpPr>
            <p:spPr>
              <a:xfrm>
                <a:off x="4276131" y="4249297"/>
                <a:ext cx="2707563" cy="900221"/>
              </a:xfrm>
              <a:prstGeom prst="round2SameRect">
                <a:avLst/>
              </a:prstGeom>
              <a:solidFill>
                <a:srgbClr val="0099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D9692EE7-1C5C-CECA-6B20-D894F03108AC}"/>
                  </a:ext>
                </a:extLst>
              </p:cNvPr>
              <p:cNvSpPr txBox="1"/>
              <p:nvPr/>
            </p:nvSpPr>
            <p:spPr>
              <a:xfrm>
                <a:off x="4416332" y="4330075"/>
                <a:ext cx="2411224" cy="73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4976"/>
                <a:r>
                  <a:rPr lang="pt-BR" sz="1400" b="1" dirty="0">
                    <a:solidFill>
                      <a:schemeClr val="bg1"/>
                    </a:solidFill>
                  </a:rPr>
                  <a:t>O Plano Essencial da Unimed Odonto oferece todos os benefícios do rol da ANS:</a:t>
                </a:r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5A04D98C-9304-F4C8-2672-E43F46BFB9AD}"/>
                  </a:ext>
                </a:extLst>
              </p:cNvPr>
              <p:cNvSpPr/>
              <p:nvPr/>
            </p:nvSpPr>
            <p:spPr>
              <a:xfrm>
                <a:off x="4284251" y="5149516"/>
                <a:ext cx="2699443" cy="2069025"/>
              </a:xfrm>
              <a:prstGeom prst="rect">
                <a:avLst/>
              </a:prstGeom>
              <a:solidFill>
                <a:srgbClr val="CDE3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B2F2235E-F4C6-C691-E996-14ED92D00C86}"/>
                  </a:ext>
                </a:extLst>
              </p:cNvPr>
              <p:cNvSpPr txBox="1"/>
              <p:nvPr/>
            </p:nvSpPr>
            <p:spPr>
              <a:xfrm>
                <a:off x="4390932" y="5282406"/>
                <a:ext cx="2560951" cy="1816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4976" indent="-285750">
                  <a:buClr>
                    <a:srgbClr val="00995D"/>
                  </a:buClr>
                  <a:buFont typeface="Arial" panose="020B0604020202020204" pitchFamily="34" charset="0"/>
                  <a:buChar char="•"/>
                </a:pPr>
                <a:r>
                  <a:rPr lang="pt-BR" sz="1400" dirty="0">
                    <a:solidFill>
                      <a:srgbClr val="002D74"/>
                    </a:solidFill>
                  </a:rPr>
                  <a:t>Urgências e Emergências</a:t>
                </a:r>
              </a:p>
              <a:p>
                <a:pPr marL="285750" marR="4976" indent="-285750">
                  <a:buClr>
                    <a:srgbClr val="00995D"/>
                  </a:buClr>
                  <a:buFont typeface="Arial" panose="020B0604020202020204" pitchFamily="34" charset="0"/>
                  <a:buChar char="•"/>
                </a:pPr>
                <a:r>
                  <a:rPr lang="pt-BR" sz="1400" dirty="0">
                    <a:solidFill>
                      <a:srgbClr val="002D74"/>
                    </a:solidFill>
                  </a:rPr>
                  <a:t>Cirurgias e Dentística</a:t>
                </a:r>
              </a:p>
              <a:p>
                <a:pPr marL="285750" marR="4976" indent="-285750">
                  <a:buClr>
                    <a:srgbClr val="00995D"/>
                  </a:buClr>
                  <a:buFont typeface="Arial" panose="020B0604020202020204" pitchFamily="34" charset="0"/>
                  <a:buChar char="•"/>
                </a:pPr>
                <a:r>
                  <a:rPr lang="pt-BR" sz="1400" dirty="0">
                    <a:solidFill>
                      <a:srgbClr val="002D74"/>
                    </a:solidFill>
                  </a:rPr>
                  <a:t>Diagnóstico e Prevenção</a:t>
                </a:r>
              </a:p>
              <a:p>
                <a:pPr marL="285750" marR="4976" indent="-285750">
                  <a:buClr>
                    <a:srgbClr val="00995D"/>
                  </a:buClr>
                  <a:buFont typeface="Arial" panose="020B0604020202020204" pitchFamily="34" charset="0"/>
                  <a:buChar char="•"/>
                </a:pPr>
                <a:r>
                  <a:rPr lang="pt-BR" sz="1400" dirty="0">
                    <a:solidFill>
                      <a:srgbClr val="002D74"/>
                    </a:solidFill>
                  </a:rPr>
                  <a:t>Odontopediatria</a:t>
                </a:r>
              </a:p>
              <a:p>
                <a:pPr marL="285750" marR="4976" indent="-285750">
                  <a:buClr>
                    <a:srgbClr val="00995D"/>
                  </a:buClr>
                  <a:buFont typeface="Arial" panose="020B0604020202020204" pitchFamily="34" charset="0"/>
                  <a:buChar char="•"/>
                </a:pPr>
                <a:r>
                  <a:rPr lang="pt-BR" sz="1400" dirty="0">
                    <a:solidFill>
                      <a:srgbClr val="002D74"/>
                    </a:solidFill>
                  </a:rPr>
                  <a:t>Endodontia e Periodontia</a:t>
                </a:r>
              </a:p>
              <a:p>
                <a:pPr marL="285750" marR="4976" indent="-285750">
                  <a:buClr>
                    <a:srgbClr val="00995D"/>
                  </a:buClr>
                  <a:buFont typeface="Arial" panose="020B0604020202020204" pitchFamily="34" charset="0"/>
                  <a:buChar char="•"/>
                </a:pPr>
                <a:r>
                  <a:rPr lang="pt-BR" sz="1400" dirty="0">
                    <a:solidFill>
                      <a:srgbClr val="002D74"/>
                    </a:solidFill>
                  </a:rPr>
                  <a:t>Prevenção</a:t>
                </a:r>
              </a:p>
              <a:p>
                <a:pPr marL="285750" marR="4976" indent="-285750">
                  <a:buClr>
                    <a:srgbClr val="00995D"/>
                  </a:buClr>
                  <a:buFont typeface="Arial" panose="020B0604020202020204" pitchFamily="34" charset="0"/>
                  <a:buChar char="•"/>
                </a:pPr>
                <a:r>
                  <a:rPr lang="pt-BR" sz="1400" dirty="0">
                    <a:solidFill>
                      <a:srgbClr val="002D74"/>
                    </a:solidFill>
                  </a:rPr>
                  <a:t>Próteses</a:t>
                </a:r>
              </a:p>
              <a:p>
                <a:pPr marL="285750" marR="4976" indent="-285750">
                  <a:buClr>
                    <a:srgbClr val="00995D"/>
                  </a:buClr>
                  <a:buFont typeface="Arial" panose="020B0604020202020204" pitchFamily="34" charset="0"/>
                  <a:buChar char="•"/>
                </a:pPr>
                <a:r>
                  <a:rPr lang="pt-BR" sz="1400" dirty="0">
                    <a:solidFill>
                      <a:srgbClr val="002D74"/>
                    </a:solidFill>
                  </a:rPr>
                  <a:t>Radiologia</a:t>
                </a:r>
              </a:p>
            </p:txBody>
          </p:sp>
        </p:grp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F7390D52-7490-DD5F-33A7-10C27C5F1A4B}"/>
                </a:ext>
              </a:extLst>
            </p:cNvPr>
            <p:cNvSpPr txBox="1"/>
            <p:nvPr/>
          </p:nvSpPr>
          <p:spPr>
            <a:xfrm>
              <a:off x="4525762" y="3958358"/>
              <a:ext cx="2743426" cy="2462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rgbClr val="002D74"/>
                  </a:solidFill>
                </a:rPr>
                <a:t>Atendimento Nacional </a:t>
              </a:r>
            </a:p>
            <a:p>
              <a:r>
                <a:rPr lang="pt-BR" sz="1400" dirty="0">
                  <a:solidFill>
                    <a:srgbClr val="002D74"/>
                  </a:solidFill>
                </a:rPr>
                <a:t>Ampla Rede Credenciada com abrangência em todo o país.</a:t>
              </a:r>
            </a:p>
            <a:p>
              <a:endParaRPr lang="pt-BR" sz="1400" dirty="0">
                <a:solidFill>
                  <a:srgbClr val="002D74"/>
                </a:solidFill>
              </a:endParaRPr>
            </a:p>
            <a:p>
              <a:pPr marR="4976"/>
              <a:r>
                <a:rPr lang="pt-BR" sz="1400" b="1" dirty="0">
                  <a:solidFill>
                    <a:srgbClr val="002D74"/>
                  </a:solidFill>
                </a:rPr>
                <a:t>Agendamento simplificado</a:t>
              </a:r>
            </a:p>
            <a:p>
              <a:pPr marR="4976"/>
              <a:r>
                <a:rPr lang="pt-BR" sz="1400" dirty="0">
                  <a:solidFill>
                    <a:srgbClr val="002D74"/>
                  </a:solidFill>
                </a:rPr>
                <a:t>Atendimento desburocratizado, com autorizações online.</a:t>
              </a:r>
            </a:p>
            <a:p>
              <a:pPr marR="4976"/>
              <a:endParaRPr lang="pt-BR" sz="1400" dirty="0">
                <a:solidFill>
                  <a:srgbClr val="002D74"/>
                </a:solidFill>
              </a:endParaRPr>
            </a:p>
            <a:p>
              <a:r>
                <a:rPr lang="pt-BR" sz="1400" b="1" dirty="0">
                  <a:solidFill>
                    <a:srgbClr val="002D74"/>
                  </a:solidFill>
                </a:rPr>
                <a:t>Busca na rede credenciada</a:t>
              </a:r>
            </a:p>
            <a:p>
              <a:r>
                <a:rPr lang="pt-BR" sz="1400" dirty="0">
                  <a:solidFill>
                    <a:srgbClr val="002D74"/>
                  </a:solidFill>
                </a:rPr>
                <a:t>Encontre dentistas via site, APP e SMS</a:t>
              </a:r>
            </a:p>
          </p:txBody>
        </p:sp>
      </p:grp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653A6E29-F1DD-56E0-B912-71125C4BE60A}"/>
              </a:ext>
            </a:extLst>
          </p:cNvPr>
          <p:cNvSpPr txBox="1"/>
          <p:nvPr/>
        </p:nvSpPr>
        <p:spPr>
          <a:xfrm>
            <a:off x="7251006" y="6226282"/>
            <a:ext cx="3508827" cy="306467"/>
          </a:xfrm>
          <a:prstGeom prst="roundRect">
            <a:avLst/>
          </a:prstGeom>
          <a:noFill/>
          <a:ln>
            <a:solidFill>
              <a:srgbClr val="DFE56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0995D"/>
                </a:solidFill>
              </a:rPr>
              <a:t>Reembolso</a:t>
            </a:r>
            <a:r>
              <a:rPr lang="pt-BR" sz="12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1200" dirty="0">
                <a:solidFill>
                  <a:srgbClr val="002D74"/>
                </a:solidFill>
              </a:rPr>
              <a:t>em consulta com múltiplo de 1x a tabela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F6BEC057-64F3-4613-0B1D-332D97FBC744}"/>
              </a:ext>
            </a:extLst>
          </p:cNvPr>
          <p:cNvGrpSpPr/>
          <p:nvPr/>
        </p:nvGrpSpPr>
        <p:grpSpPr>
          <a:xfrm>
            <a:off x="-1" y="-1"/>
            <a:ext cx="5887549" cy="3515638"/>
            <a:chOff x="2380150" y="-2"/>
            <a:chExt cx="11612115" cy="6933953"/>
          </a:xfrm>
        </p:grpSpPr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9450C05C-D204-D7A0-9B1A-233BBCE53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957390" y="0"/>
              <a:ext cx="5259728" cy="6858000"/>
            </a:xfrm>
            <a:prstGeom prst="rect">
              <a:avLst/>
            </a:prstGeom>
          </p:spPr>
        </p:pic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78D3F672-CD78-CAD1-9AAD-2167485C2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778" y="339562"/>
              <a:ext cx="9873487" cy="6594389"/>
            </a:xfrm>
            <a:custGeom>
              <a:avLst/>
              <a:gdLst>
                <a:gd name="T0" fmla="*/ 101 w 1284"/>
                <a:gd name="T1" fmla="*/ 856 h 856"/>
                <a:gd name="T2" fmla="*/ 372 w 1284"/>
                <a:gd name="T3" fmla="*/ 856 h 856"/>
                <a:gd name="T4" fmla="*/ 405 w 1284"/>
                <a:gd name="T5" fmla="*/ 840 h 856"/>
                <a:gd name="T6" fmla="*/ 581 w 1284"/>
                <a:gd name="T7" fmla="*/ 601 h 856"/>
                <a:gd name="T8" fmla="*/ 588 w 1284"/>
                <a:gd name="T9" fmla="*/ 584 h 856"/>
                <a:gd name="T10" fmla="*/ 565 w 1284"/>
                <a:gd name="T11" fmla="*/ 571 h 856"/>
                <a:gd name="T12" fmla="*/ 464 w 1284"/>
                <a:gd name="T13" fmla="*/ 571 h 856"/>
                <a:gd name="T14" fmla="*/ 439 w 1284"/>
                <a:gd name="T15" fmla="*/ 554 h 856"/>
                <a:gd name="T16" fmla="*/ 446 w 1284"/>
                <a:gd name="T17" fmla="*/ 536 h 856"/>
                <a:gd name="T18" fmla="*/ 608 w 1284"/>
                <a:gd name="T19" fmla="*/ 320 h 856"/>
                <a:gd name="T20" fmla="*/ 615 w 1284"/>
                <a:gd name="T21" fmla="*/ 303 h 856"/>
                <a:gd name="T22" fmla="*/ 591 w 1284"/>
                <a:gd name="T23" fmla="*/ 286 h 856"/>
                <a:gd name="T24" fmla="*/ 471 w 1284"/>
                <a:gd name="T25" fmla="*/ 286 h 856"/>
                <a:gd name="T26" fmla="*/ 446 w 1284"/>
                <a:gd name="T27" fmla="*/ 270 h 856"/>
                <a:gd name="T28" fmla="*/ 454 w 1284"/>
                <a:gd name="T29" fmla="*/ 251 h 856"/>
                <a:gd name="T30" fmla="*/ 610 w 1284"/>
                <a:gd name="T31" fmla="*/ 43 h 856"/>
                <a:gd name="T32" fmla="*/ 642 w 1284"/>
                <a:gd name="T33" fmla="*/ 29 h 856"/>
                <a:gd name="T34" fmla="*/ 674 w 1284"/>
                <a:gd name="T35" fmla="*/ 43 h 856"/>
                <a:gd name="T36" fmla="*/ 830 w 1284"/>
                <a:gd name="T37" fmla="*/ 251 h 856"/>
                <a:gd name="T38" fmla="*/ 838 w 1284"/>
                <a:gd name="T39" fmla="*/ 270 h 856"/>
                <a:gd name="T40" fmla="*/ 813 w 1284"/>
                <a:gd name="T41" fmla="*/ 286 h 856"/>
                <a:gd name="T42" fmla="*/ 693 w 1284"/>
                <a:gd name="T43" fmla="*/ 286 h 856"/>
                <a:gd name="T44" fmla="*/ 669 w 1284"/>
                <a:gd name="T45" fmla="*/ 303 h 856"/>
                <a:gd name="T46" fmla="*/ 676 w 1284"/>
                <a:gd name="T47" fmla="*/ 320 h 856"/>
                <a:gd name="T48" fmla="*/ 838 w 1284"/>
                <a:gd name="T49" fmla="*/ 536 h 856"/>
                <a:gd name="T50" fmla="*/ 845 w 1284"/>
                <a:gd name="T51" fmla="*/ 554 h 856"/>
                <a:gd name="T52" fmla="*/ 820 w 1284"/>
                <a:gd name="T53" fmla="*/ 571 h 856"/>
                <a:gd name="T54" fmla="*/ 719 w 1284"/>
                <a:gd name="T55" fmla="*/ 571 h 856"/>
                <a:gd name="T56" fmla="*/ 696 w 1284"/>
                <a:gd name="T57" fmla="*/ 584 h 856"/>
                <a:gd name="T58" fmla="*/ 703 w 1284"/>
                <a:gd name="T59" fmla="*/ 601 h 856"/>
                <a:gd name="T60" fmla="*/ 879 w 1284"/>
                <a:gd name="T61" fmla="*/ 840 h 856"/>
                <a:gd name="T62" fmla="*/ 912 w 1284"/>
                <a:gd name="T63" fmla="*/ 856 h 856"/>
                <a:gd name="T64" fmla="*/ 1183 w 1284"/>
                <a:gd name="T65" fmla="*/ 856 h 856"/>
                <a:gd name="T66" fmla="*/ 1214 w 1284"/>
                <a:gd name="T67" fmla="*/ 836 h 856"/>
                <a:gd name="T68" fmla="*/ 1207 w 1284"/>
                <a:gd name="T69" fmla="*/ 817 h 856"/>
                <a:gd name="T70" fmla="*/ 1048 w 1284"/>
                <a:gd name="T71" fmla="*/ 601 h 856"/>
                <a:gd name="T72" fmla="*/ 1040 w 1284"/>
                <a:gd name="T73" fmla="*/ 584 h 856"/>
                <a:gd name="T74" fmla="*/ 1064 w 1284"/>
                <a:gd name="T75" fmla="*/ 571 h 856"/>
                <a:gd name="T76" fmla="*/ 1254 w 1284"/>
                <a:gd name="T77" fmla="*/ 571 h 856"/>
                <a:gd name="T78" fmla="*/ 1284 w 1284"/>
                <a:gd name="T79" fmla="*/ 551 h 856"/>
                <a:gd name="T80" fmla="*/ 1276 w 1284"/>
                <a:gd name="T81" fmla="*/ 532 h 856"/>
                <a:gd name="T82" fmla="*/ 886 w 1284"/>
                <a:gd name="T83" fmla="*/ 15 h 856"/>
                <a:gd name="T84" fmla="*/ 855 w 1284"/>
                <a:gd name="T85" fmla="*/ 0 h 856"/>
                <a:gd name="T86" fmla="*/ 417 w 1284"/>
                <a:gd name="T87" fmla="*/ 0 h 856"/>
                <a:gd name="T88" fmla="*/ 385 w 1284"/>
                <a:gd name="T89" fmla="*/ 15 h 856"/>
                <a:gd name="T90" fmla="*/ 8 w 1284"/>
                <a:gd name="T91" fmla="*/ 532 h 856"/>
                <a:gd name="T92" fmla="*/ 0 w 1284"/>
                <a:gd name="T93" fmla="*/ 551 h 856"/>
                <a:gd name="T94" fmla="*/ 30 w 1284"/>
                <a:gd name="T95" fmla="*/ 571 h 856"/>
                <a:gd name="T96" fmla="*/ 220 w 1284"/>
                <a:gd name="T97" fmla="*/ 571 h 856"/>
                <a:gd name="T98" fmla="*/ 244 w 1284"/>
                <a:gd name="T99" fmla="*/ 584 h 856"/>
                <a:gd name="T100" fmla="*/ 236 w 1284"/>
                <a:gd name="T101" fmla="*/ 601 h 856"/>
                <a:gd name="T102" fmla="*/ 77 w 1284"/>
                <a:gd name="T103" fmla="*/ 817 h 856"/>
                <a:gd name="T104" fmla="*/ 70 w 1284"/>
                <a:gd name="T105" fmla="*/ 836 h 856"/>
                <a:gd name="T106" fmla="*/ 101 w 1284"/>
                <a:gd name="T10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84" h="856">
                  <a:moveTo>
                    <a:pt x="101" y="856"/>
                  </a:moveTo>
                  <a:cubicBezTo>
                    <a:pt x="372" y="856"/>
                    <a:pt x="372" y="856"/>
                    <a:pt x="372" y="856"/>
                  </a:cubicBezTo>
                  <a:cubicBezTo>
                    <a:pt x="388" y="856"/>
                    <a:pt x="396" y="851"/>
                    <a:pt x="405" y="840"/>
                  </a:cubicBezTo>
                  <a:cubicBezTo>
                    <a:pt x="581" y="601"/>
                    <a:pt x="581" y="601"/>
                    <a:pt x="581" y="601"/>
                  </a:cubicBezTo>
                  <a:cubicBezTo>
                    <a:pt x="584" y="596"/>
                    <a:pt x="588" y="590"/>
                    <a:pt x="588" y="584"/>
                  </a:cubicBezTo>
                  <a:cubicBezTo>
                    <a:pt x="588" y="576"/>
                    <a:pt x="579" y="571"/>
                    <a:pt x="565" y="571"/>
                  </a:cubicBezTo>
                  <a:cubicBezTo>
                    <a:pt x="464" y="571"/>
                    <a:pt x="464" y="571"/>
                    <a:pt x="464" y="571"/>
                  </a:cubicBezTo>
                  <a:cubicBezTo>
                    <a:pt x="448" y="571"/>
                    <a:pt x="439" y="563"/>
                    <a:pt x="439" y="554"/>
                  </a:cubicBezTo>
                  <a:cubicBezTo>
                    <a:pt x="439" y="547"/>
                    <a:pt x="443" y="541"/>
                    <a:pt x="446" y="536"/>
                  </a:cubicBezTo>
                  <a:cubicBezTo>
                    <a:pt x="608" y="320"/>
                    <a:pt x="608" y="320"/>
                    <a:pt x="608" y="320"/>
                  </a:cubicBezTo>
                  <a:cubicBezTo>
                    <a:pt x="611" y="315"/>
                    <a:pt x="615" y="309"/>
                    <a:pt x="615" y="303"/>
                  </a:cubicBezTo>
                  <a:cubicBezTo>
                    <a:pt x="615" y="293"/>
                    <a:pt x="607" y="286"/>
                    <a:pt x="591" y="286"/>
                  </a:cubicBezTo>
                  <a:cubicBezTo>
                    <a:pt x="471" y="286"/>
                    <a:pt x="471" y="286"/>
                    <a:pt x="471" y="286"/>
                  </a:cubicBezTo>
                  <a:cubicBezTo>
                    <a:pt x="455" y="286"/>
                    <a:pt x="446" y="279"/>
                    <a:pt x="446" y="270"/>
                  </a:cubicBezTo>
                  <a:cubicBezTo>
                    <a:pt x="446" y="264"/>
                    <a:pt x="450" y="256"/>
                    <a:pt x="454" y="251"/>
                  </a:cubicBezTo>
                  <a:cubicBezTo>
                    <a:pt x="610" y="43"/>
                    <a:pt x="610" y="43"/>
                    <a:pt x="610" y="43"/>
                  </a:cubicBezTo>
                  <a:cubicBezTo>
                    <a:pt x="619" y="32"/>
                    <a:pt x="631" y="29"/>
                    <a:pt x="642" y="29"/>
                  </a:cubicBezTo>
                  <a:cubicBezTo>
                    <a:pt x="653" y="29"/>
                    <a:pt x="665" y="32"/>
                    <a:pt x="674" y="43"/>
                  </a:cubicBezTo>
                  <a:cubicBezTo>
                    <a:pt x="830" y="251"/>
                    <a:pt x="830" y="251"/>
                    <a:pt x="830" y="251"/>
                  </a:cubicBezTo>
                  <a:cubicBezTo>
                    <a:pt x="834" y="256"/>
                    <a:pt x="838" y="264"/>
                    <a:pt x="838" y="270"/>
                  </a:cubicBezTo>
                  <a:cubicBezTo>
                    <a:pt x="838" y="279"/>
                    <a:pt x="829" y="286"/>
                    <a:pt x="813" y="286"/>
                  </a:cubicBezTo>
                  <a:cubicBezTo>
                    <a:pt x="693" y="286"/>
                    <a:pt x="693" y="286"/>
                    <a:pt x="693" y="286"/>
                  </a:cubicBezTo>
                  <a:cubicBezTo>
                    <a:pt x="677" y="286"/>
                    <a:pt x="669" y="293"/>
                    <a:pt x="669" y="303"/>
                  </a:cubicBezTo>
                  <a:cubicBezTo>
                    <a:pt x="669" y="309"/>
                    <a:pt x="673" y="315"/>
                    <a:pt x="676" y="320"/>
                  </a:cubicBezTo>
                  <a:cubicBezTo>
                    <a:pt x="838" y="536"/>
                    <a:pt x="838" y="536"/>
                    <a:pt x="838" y="536"/>
                  </a:cubicBezTo>
                  <a:cubicBezTo>
                    <a:pt x="841" y="541"/>
                    <a:pt x="845" y="547"/>
                    <a:pt x="845" y="554"/>
                  </a:cubicBezTo>
                  <a:cubicBezTo>
                    <a:pt x="845" y="563"/>
                    <a:pt x="836" y="571"/>
                    <a:pt x="820" y="571"/>
                  </a:cubicBezTo>
                  <a:cubicBezTo>
                    <a:pt x="719" y="571"/>
                    <a:pt x="719" y="571"/>
                    <a:pt x="719" y="571"/>
                  </a:cubicBezTo>
                  <a:cubicBezTo>
                    <a:pt x="705" y="571"/>
                    <a:pt x="696" y="576"/>
                    <a:pt x="696" y="584"/>
                  </a:cubicBezTo>
                  <a:cubicBezTo>
                    <a:pt x="696" y="590"/>
                    <a:pt x="700" y="596"/>
                    <a:pt x="703" y="601"/>
                  </a:cubicBezTo>
                  <a:cubicBezTo>
                    <a:pt x="879" y="840"/>
                    <a:pt x="879" y="840"/>
                    <a:pt x="879" y="840"/>
                  </a:cubicBezTo>
                  <a:cubicBezTo>
                    <a:pt x="888" y="851"/>
                    <a:pt x="898" y="856"/>
                    <a:pt x="912" y="856"/>
                  </a:cubicBezTo>
                  <a:cubicBezTo>
                    <a:pt x="1183" y="856"/>
                    <a:pt x="1183" y="856"/>
                    <a:pt x="1183" y="856"/>
                  </a:cubicBezTo>
                  <a:cubicBezTo>
                    <a:pt x="1203" y="856"/>
                    <a:pt x="1214" y="849"/>
                    <a:pt x="1214" y="836"/>
                  </a:cubicBezTo>
                  <a:cubicBezTo>
                    <a:pt x="1214" y="829"/>
                    <a:pt x="1210" y="822"/>
                    <a:pt x="1207" y="817"/>
                  </a:cubicBezTo>
                  <a:cubicBezTo>
                    <a:pt x="1048" y="601"/>
                    <a:pt x="1048" y="601"/>
                    <a:pt x="1048" y="601"/>
                  </a:cubicBezTo>
                  <a:cubicBezTo>
                    <a:pt x="1044" y="596"/>
                    <a:pt x="1040" y="590"/>
                    <a:pt x="1040" y="584"/>
                  </a:cubicBezTo>
                  <a:cubicBezTo>
                    <a:pt x="1040" y="576"/>
                    <a:pt x="1049" y="571"/>
                    <a:pt x="1064" y="571"/>
                  </a:cubicBezTo>
                  <a:cubicBezTo>
                    <a:pt x="1254" y="571"/>
                    <a:pt x="1254" y="571"/>
                    <a:pt x="1254" y="571"/>
                  </a:cubicBezTo>
                  <a:cubicBezTo>
                    <a:pt x="1274" y="571"/>
                    <a:pt x="1284" y="563"/>
                    <a:pt x="1284" y="551"/>
                  </a:cubicBezTo>
                  <a:cubicBezTo>
                    <a:pt x="1284" y="544"/>
                    <a:pt x="1280" y="536"/>
                    <a:pt x="1276" y="532"/>
                  </a:cubicBezTo>
                  <a:cubicBezTo>
                    <a:pt x="886" y="15"/>
                    <a:pt x="886" y="15"/>
                    <a:pt x="886" y="15"/>
                  </a:cubicBezTo>
                  <a:cubicBezTo>
                    <a:pt x="879" y="5"/>
                    <a:pt x="872" y="0"/>
                    <a:pt x="855" y="0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06" y="0"/>
                    <a:pt x="394" y="3"/>
                    <a:pt x="385" y="15"/>
                  </a:cubicBezTo>
                  <a:cubicBezTo>
                    <a:pt x="8" y="532"/>
                    <a:pt x="8" y="532"/>
                    <a:pt x="8" y="532"/>
                  </a:cubicBezTo>
                  <a:cubicBezTo>
                    <a:pt x="3" y="539"/>
                    <a:pt x="0" y="545"/>
                    <a:pt x="0" y="551"/>
                  </a:cubicBezTo>
                  <a:cubicBezTo>
                    <a:pt x="0" y="563"/>
                    <a:pt x="10" y="571"/>
                    <a:pt x="30" y="571"/>
                  </a:cubicBezTo>
                  <a:cubicBezTo>
                    <a:pt x="220" y="571"/>
                    <a:pt x="220" y="571"/>
                    <a:pt x="220" y="571"/>
                  </a:cubicBezTo>
                  <a:cubicBezTo>
                    <a:pt x="235" y="571"/>
                    <a:pt x="244" y="576"/>
                    <a:pt x="244" y="584"/>
                  </a:cubicBezTo>
                  <a:cubicBezTo>
                    <a:pt x="244" y="590"/>
                    <a:pt x="240" y="596"/>
                    <a:pt x="236" y="601"/>
                  </a:cubicBezTo>
                  <a:cubicBezTo>
                    <a:pt x="77" y="817"/>
                    <a:pt x="77" y="817"/>
                    <a:pt x="77" y="817"/>
                  </a:cubicBezTo>
                  <a:cubicBezTo>
                    <a:pt x="74" y="822"/>
                    <a:pt x="70" y="829"/>
                    <a:pt x="70" y="836"/>
                  </a:cubicBezTo>
                  <a:cubicBezTo>
                    <a:pt x="70" y="849"/>
                    <a:pt x="81" y="856"/>
                    <a:pt x="101" y="856"/>
                  </a:cubicBezTo>
                </a:path>
              </a:pathLst>
            </a:custGeom>
            <a:gradFill flip="none" rotWithShape="1">
              <a:gsLst>
                <a:gs pos="0">
                  <a:srgbClr val="CFE3BC"/>
                </a:gs>
                <a:gs pos="100000">
                  <a:srgbClr val="00995C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0D8123DA-0B56-3C63-2BC6-771029B80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129" y="241473"/>
              <a:ext cx="9873487" cy="6594389"/>
            </a:xfrm>
            <a:custGeom>
              <a:avLst/>
              <a:gdLst>
                <a:gd name="T0" fmla="*/ 101 w 1284"/>
                <a:gd name="T1" fmla="*/ 856 h 856"/>
                <a:gd name="T2" fmla="*/ 372 w 1284"/>
                <a:gd name="T3" fmla="*/ 856 h 856"/>
                <a:gd name="T4" fmla="*/ 405 w 1284"/>
                <a:gd name="T5" fmla="*/ 840 h 856"/>
                <a:gd name="T6" fmla="*/ 581 w 1284"/>
                <a:gd name="T7" fmla="*/ 601 h 856"/>
                <a:gd name="T8" fmla="*/ 588 w 1284"/>
                <a:gd name="T9" fmla="*/ 584 h 856"/>
                <a:gd name="T10" fmla="*/ 565 w 1284"/>
                <a:gd name="T11" fmla="*/ 571 h 856"/>
                <a:gd name="T12" fmla="*/ 464 w 1284"/>
                <a:gd name="T13" fmla="*/ 571 h 856"/>
                <a:gd name="T14" fmla="*/ 439 w 1284"/>
                <a:gd name="T15" fmla="*/ 554 h 856"/>
                <a:gd name="T16" fmla="*/ 446 w 1284"/>
                <a:gd name="T17" fmla="*/ 536 h 856"/>
                <a:gd name="T18" fmla="*/ 608 w 1284"/>
                <a:gd name="T19" fmla="*/ 320 h 856"/>
                <a:gd name="T20" fmla="*/ 615 w 1284"/>
                <a:gd name="T21" fmla="*/ 303 h 856"/>
                <a:gd name="T22" fmla="*/ 591 w 1284"/>
                <a:gd name="T23" fmla="*/ 286 h 856"/>
                <a:gd name="T24" fmla="*/ 471 w 1284"/>
                <a:gd name="T25" fmla="*/ 286 h 856"/>
                <a:gd name="T26" fmla="*/ 446 w 1284"/>
                <a:gd name="T27" fmla="*/ 270 h 856"/>
                <a:gd name="T28" fmla="*/ 454 w 1284"/>
                <a:gd name="T29" fmla="*/ 251 h 856"/>
                <a:gd name="T30" fmla="*/ 610 w 1284"/>
                <a:gd name="T31" fmla="*/ 43 h 856"/>
                <a:gd name="T32" fmla="*/ 642 w 1284"/>
                <a:gd name="T33" fmla="*/ 29 h 856"/>
                <a:gd name="T34" fmla="*/ 674 w 1284"/>
                <a:gd name="T35" fmla="*/ 43 h 856"/>
                <a:gd name="T36" fmla="*/ 830 w 1284"/>
                <a:gd name="T37" fmla="*/ 251 h 856"/>
                <a:gd name="T38" fmla="*/ 838 w 1284"/>
                <a:gd name="T39" fmla="*/ 270 h 856"/>
                <a:gd name="T40" fmla="*/ 813 w 1284"/>
                <a:gd name="T41" fmla="*/ 286 h 856"/>
                <a:gd name="T42" fmla="*/ 693 w 1284"/>
                <a:gd name="T43" fmla="*/ 286 h 856"/>
                <a:gd name="T44" fmla="*/ 669 w 1284"/>
                <a:gd name="T45" fmla="*/ 303 h 856"/>
                <a:gd name="T46" fmla="*/ 676 w 1284"/>
                <a:gd name="T47" fmla="*/ 320 h 856"/>
                <a:gd name="T48" fmla="*/ 838 w 1284"/>
                <a:gd name="T49" fmla="*/ 536 h 856"/>
                <a:gd name="T50" fmla="*/ 845 w 1284"/>
                <a:gd name="T51" fmla="*/ 554 h 856"/>
                <a:gd name="T52" fmla="*/ 820 w 1284"/>
                <a:gd name="T53" fmla="*/ 571 h 856"/>
                <a:gd name="T54" fmla="*/ 719 w 1284"/>
                <a:gd name="T55" fmla="*/ 571 h 856"/>
                <a:gd name="T56" fmla="*/ 696 w 1284"/>
                <a:gd name="T57" fmla="*/ 584 h 856"/>
                <a:gd name="T58" fmla="*/ 703 w 1284"/>
                <a:gd name="T59" fmla="*/ 601 h 856"/>
                <a:gd name="T60" fmla="*/ 879 w 1284"/>
                <a:gd name="T61" fmla="*/ 840 h 856"/>
                <a:gd name="T62" fmla="*/ 912 w 1284"/>
                <a:gd name="T63" fmla="*/ 856 h 856"/>
                <a:gd name="T64" fmla="*/ 1183 w 1284"/>
                <a:gd name="T65" fmla="*/ 856 h 856"/>
                <a:gd name="T66" fmla="*/ 1214 w 1284"/>
                <a:gd name="T67" fmla="*/ 836 h 856"/>
                <a:gd name="T68" fmla="*/ 1207 w 1284"/>
                <a:gd name="T69" fmla="*/ 817 h 856"/>
                <a:gd name="T70" fmla="*/ 1048 w 1284"/>
                <a:gd name="T71" fmla="*/ 601 h 856"/>
                <a:gd name="T72" fmla="*/ 1040 w 1284"/>
                <a:gd name="T73" fmla="*/ 584 h 856"/>
                <a:gd name="T74" fmla="*/ 1064 w 1284"/>
                <a:gd name="T75" fmla="*/ 571 h 856"/>
                <a:gd name="T76" fmla="*/ 1254 w 1284"/>
                <a:gd name="T77" fmla="*/ 571 h 856"/>
                <a:gd name="T78" fmla="*/ 1284 w 1284"/>
                <a:gd name="T79" fmla="*/ 551 h 856"/>
                <a:gd name="T80" fmla="*/ 1276 w 1284"/>
                <a:gd name="T81" fmla="*/ 532 h 856"/>
                <a:gd name="T82" fmla="*/ 886 w 1284"/>
                <a:gd name="T83" fmla="*/ 15 h 856"/>
                <a:gd name="T84" fmla="*/ 855 w 1284"/>
                <a:gd name="T85" fmla="*/ 0 h 856"/>
                <a:gd name="T86" fmla="*/ 417 w 1284"/>
                <a:gd name="T87" fmla="*/ 0 h 856"/>
                <a:gd name="T88" fmla="*/ 385 w 1284"/>
                <a:gd name="T89" fmla="*/ 15 h 856"/>
                <a:gd name="T90" fmla="*/ 8 w 1284"/>
                <a:gd name="T91" fmla="*/ 532 h 856"/>
                <a:gd name="T92" fmla="*/ 0 w 1284"/>
                <a:gd name="T93" fmla="*/ 551 h 856"/>
                <a:gd name="T94" fmla="*/ 30 w 1284"/>
                <a:gd name="T95" fmla="*/ 571 h 856"/>
                <a:gd name="T96" fmla="*/ 220 w 1284"/>
                <a:gd name="T97" fmla="*/ 571 h 856"/>
                <a:gd name="T98" fmla="*/ 244 w 1284"/>
                <a:gd name="T99" fmla="*/ 584 h 856"/>
                <a:gd name="T100" fmla="*/ 236 w 1284"/>
                <a:gd name="T101" fmla="*/ 601 h 856"/>
                <a:gd name="T102" fmla="*/ 77 w 1284"/>
                <a:gd name="T103" fmla="*/ 817 h 856"/>
                <a:gd name="T104" fmla="*/ 70 w 1284"/>
                <a:gd name="T105" fmla="*/ 836 h 856"/>
                <a:gd name="T106" fmla="*/ 101 w 1284"/>
                <a:gd name="T10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84" h="856">
                  <a:moveTo>
                    <a:pt x="101" y="856"/>
                  </a:moveTo>
                  <a:cubicBezTo>
                    <a:pt x="372" y="856"/>
                    <a:pt x="372" y="856"/>
                    <a:pt x="372" y="856"/>
                  </a:cubicBezTo>
                  <a:cubicBezTo>
                    <a:pt x="388" y="856"/>
                    <a:pt x="396" y="851"/>
                    <a:pt x="405" y="840"/>
                  </a:cubicBezTo>
                  <a:cubicBezTo>
                    <a:pt x="581" y="601"/>
                    <a:pt x="581" y="601"/>
                    <a:pt x="581" y="601"/>
                  </a:cubicBezTo>
                  <a:cubicBezTo>
                    <a:pt x="584" y="596"/>
                    <a:pt x="588" y="590"/>
                    <a:pt x="588" y="584"/>
                  </a:cubicBezTo>
                  <a:cubicBezTo>
                    <a:pt x="588" y="576"/>
                    <a:pt x="579" y="571"/>
                    <a:pt x="565" y="571"/>
                  </a:cubicBezTo>
                  <a:cubicBezTo>
                    <a:pt x="464" y="571"/>
                    <a:pt x="464" y="571"/>
                    <a:pt x="464" y="571"/>
                  </a:cubicBezTo>
                  <a:cubicBezTo>
                    <a:pt x="448" y="571"/>
                    <a:pt x="439" y="563"/>
                    <a:pt x="439" y="554"/>
                  </a:cubicBezTo>
                  <a:cubicBezTo>
                    <a:pt x="439" y="547"/>
                    <a:pt x="443" y="541"/>
                    <a:pt x="446" y="536"/>
                  </a:cubicBezTo>
                  <a:cubicBezTo>
                    <a:pt x="608" y="320"/>
                    <a:pt x="608" y="320"/>
                    <a:pt x="608" y="320"/>
                  </a:cubicBezTo>
                  <a:cubicBezTo>
                    <a:pt x="611" y="315"/>
                    <a:pt x="615" y="309"/>
                    <a:pt x="615" y="303"/>
                  </a:cubicBezTo>
                  <a:cubicBezTo>
                    <a:pt x="615" y="293"/>
                    <a:pt x="607" y="286"/>
                    <a:pt x="591" y="286"/>
                  </a:cubicBezTo>
                  <a:cubicBezTo>
                    <a:pt x="471" y="286"/>
                    <a:pt x="471" y="286"/>
                    <a:pt x="471" y="286"/>
                  </a:cubicBezTo>
                  <a:cubicBezTo>
                    <a:pt x="455" y="286"/>
                    <a:pt x="446" y="279"/>
                    <a:pt x="446" y="270"/>
                  </a:cubicBezTo>
                  <a:cubicBezTo>
                    <a:pt x="446" y="264"/>
                    <a:pt x="450" y="256"/>
                    <a:pt x="454" y="251"/>
                  </a:cubicBezTo>
                  <a:cubicBezTo>
                    <a:pt x="610" y="43"/>
                    <a:pt x="610" y="43"/>
                    <a:pt x="610" y="43"/>
                  </a:cubicBezTo>
                  <a:cubicBezTo>
                    <a:pt x="619" y="32"/>
                    <a:pt x="631" y="29"/>
                    <a:pt x="642" y="29"/>
                  </a:cubicBezTo>
                  <a:cubicBezTo>
                    <a:pt x="653" y="29"/>
                    <a:pt x="665" y="32"/>
                    <a:pt x="674" y="43"/>
                  </a:cubicBezTo>
                  <a:cubicBezTo>
                    <a:pt x="830" y="251"/>
                    <a:pt x="830" y="251"/>
                    <a:pt x="830" y="251"/>
                  </a:cubicBezTo>
                  <a:cubicBezTo>
                    <a:pt x="834" y="256"/>
                    <a:pt x="838" y="264"/>
                    <a:pt x="838" y="270"/>
                  </a:cubicBezTo>
                  <a:cubicBezTo>
                    <a:pt x="838" y="279"/>
                    <a:pt x="829" y="286"/>
                    <a:pt x="813" y="286"/>
                  </a:cubicBezTo>
                  <a:cubicBezTo>
                    <a:pt x="693" y="286"/>
                    <a:pt x="693" y="286"/>
                    <a:pt x="693" y="286"/>
                  </a:cubicBezTo>
                  <a:cubicBezTo>
                    <a:pt x="677" y="286"/>
                    <a:pt x="669" y="293"/>
                    <a:pt x="669" y="303"/>
                  </a:cubicBezTo>
                  <a:cubicBezTo>
                    <a:pt x="669" y="309"/>
                    <a:pt x="673" y="315"/>
                    <a:pt x="676" y="320"/>
                  </a:cubicBezTo>
                  <a:cubicBezTo>
                    <a:pt x="838" y="536"/>
                    <a:pt x="838" y="536"/>
                    <a:pt x="838" y="536"/>
                  </a:cubicBezTo>
                  <a:cubicBezTo>
                    <a:pt x="841" y="541"/>
                    <a:pt x="845" y="547"/>
                    <a:pt x="845" y="554"/>
                  </a:cubicBezTo>
                  <a:cubicBezTo>
                    <a:pt x="845" y="563"/>
                    <a:pt x="836" y="571"/>
                    <a:pt x="820" y="571"/>
                  </a:cubicBezTo>
                  <a:cubicBezTo>
                    <a:pt x="719" y="571"/>
                    <a:pt x="719" y="571"/>
                    <a:pt x="719" y="571"/>
                  </a:cubicBezTo>
                  <a:cubicBezTo>
                    <a:pt x="705" y="571"/>
                    <a:pt x="696" y="576"/>
                    <a:pt x="696" y="584"/>
                  </a:cubicBezTo>
                  <a:cubicBezTo>
                    <a:pt x="696" y="590"/>
                    <a:pt x="700" y="596"/>
                    <a:pt x="703" y="601"/>
                  </a:cubicBezTo>
                  <a:cubicBezTo>
                    <a:pt x="879" y="840"/>
                    <a:pt x="879" y="840"/>
                    <a:pt x="879" y="840"/>
                  </a:cubicBezTo>
                  <a:cubicBezTo>
                    <a:pt x="888" y="851"/>
                    <a:pt x="898" y="856"/>
                    <a:pt x="912" y="856"/>
                  </a:cubicBezTo>
                  <a:cubicBezTo>
                    <a:pt x="1183" y="856"/>
                    <a:pt x="1183" y="856"/>
                    <a:pt x="1183" y="856"/>
                  </a:cubicBezTo>
                  <a:cubicBezTo>
                    <a:pt x="1203" y="856"/>
                    <a:pt x="1214" y="849"/>
                    <a:pt x="1214" y="836"/>
                  </a:cubicBezTo>
                  <a:cubicBezTo>
                    <a:pt x="1214" y="829"/>
                    <a:pt x="1210" y="822"/>
                    <a:pt x="1207" y="817"/>
                  </a:cubicBezTo>
                  <a:cubicBezTo>
                    <a:pt x="1048" y="601"/>
                    <a:pt x="1048" y="601"/>
                    <a:pt x="1048" y="601"/>
                  </a:cubicBezTo>
                  <a:cubicBezTo>
                    <a:pt x="1044" y="596"/>
                    <a:pt x="1040" y="590"/>
                    <a:pt x="1040" y="584"/>
                  </a:cubicBezTo>
                  <a:cubicBezTo>
                    <a:pt x="1040" y="576"/>
                    <a:pt x="1049" y="571"/>
                    <a:pt x="1064" y="571"/>
                  </a:cubicBezTo>
                  <a:cubicBezTo>
                    <a:pt x="1254" y="571"/>
                    <a:pt x="1254" y="571"/>
                    <a:pt x="1254" y="571"/>
                  </a:cubicBezTo>
                  <a:cubicBezTo>
                    <a:pt x="1274" y="571"/>
                    <a:pt x="1284" y="563"/>
                    <a:pt x="1284" y="551"/>
                  </a:cubicBezTo>
                  <a:cubicBezTo>
                    <a:pt x="1284" y="544"/>
                    <a:pt x="1280" y="536"/>
                    <a:pt x="1276" y="532"/>
                  </a:cubicBezTo>
                  <a:cubicBezTo>
                    <a:pt x="886" y="15"/>
                    <a:pt x="886" y="15"/>
                    <a:pt x="886" y="15"/>
                  </a:cubicBezTo>
                  <a:cubicBezTo>
                    <a:pt x="879" y="5"/>
                    <a:pt x="872" y="0"/>
                    <a:pt x="855" y="0"/>
                  </a:cubicBezTo>
                  <a:cubicBezTo>
                    <a:pt x="417" y="0"/>
                    <a:pt x="417" y="0"/>
                    <a:pt x="417" y="0"/>
                  </a:cubicBezTo>
                  <a:cubicBezTo>
                    <a:pt x="406" y="0"/>
                    <a:pt x="394" y="3"/>
                    <a:pt x="385" y="15"/>
                  </a:cubicBezTo>
                  <a:cubicBezTo>
                    <a:pt x="8" y="532"/>
                    <a:pt x="8" y="532"/>
                    <a:pt x="8" y="532"/>
                  </a:cubicBezTo>
                  <a:cubicBezTo>
                    <a:pt x="3" y="539"/>
                    <a:pt x="0" y="545"/>
                    <a:pt x="0" y="551"/>
                  </a:cubicBezTo>
                  <a:cubicBezTo>
                    <a:pt x="0" y="563"/>
                    <a:pt x="10" y="571"/>
                    <a:pt x="30" y="571"/>
                  </a:cubicBezTo>
                  <a:cubicBezTo>
                    <a:pt x="220" y="571"/>
                    <a:pt x="220" y="571"/>
                    <a:pt x="220" y="571"/>
                  </a:cubicBezTo>
                  <a:cubicBezTo>
                    <a:pt x="235" y="571"/>
                    <a:pt x="244" y="576"/>
                    <a:pt x="244" y="584"/>
                  </a:cubicBezTo>
                  <a:cubicBezTo>
                    <a:pt x="244" y="590"/>
                    <a:pt x="240" y="596"/>
                    <a:pt x="236" y="601"/>
                  </a:cubicBezTo>
                  <a:cubicBezTo>
                    <a:pt x="77" y="817"/>
                    <a:pt x="77" y="817"/>
                    <a:pt x="77" y="817"/>
                  </a:cubicBezTo>
                  <a:cubicBezTo>
                    <a:pt x="74" y="822"/>
                    <a:pt x="70" y="829"/>
                    <a:pt x="70" y="836"/>
                  </a:cubicBezTo>
                  <a:cubicBezTo>
                    <a:pt x="70" y="849"/>
                    <a:pt x="81" y="856"/>
                    <a:pt x="101" y="856"/>
                  </a:cubicBezTo>
                </a:path>
              </a:pathLst>
            </a:custGeom>
            <a:noFill/>
            <a:ln>
              <a:solidFill>
                <a:srgbClr val="CFE3BC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CFE3BC"/>
                </a:solidFill>
              </a:endParaRPr>
            </a:p>
          </p:txBody>
        </p: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DD7A359B-8096-916E-BC74-A966B412A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380150" y="-2"/>
              <a:ext cx="9442937" cy="693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8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7" name="Forma Livre: Forma 8">
            <a:extLst>
              <a:ext uri="{FF2B5EF4-FFF2-40B4-BE49-F238E27FC236}">
                <a16:creationId xmlns:a16="http://schemas.microsoft.com/office/drawing/2014/main" id="{BB75B2CA-72A8-142F-CD9C-46C7E869550B}"/>
              </a:ext>
            </a:extLst>
          </p:cNvPr>
          <p:cNvSpPr>
            <a:spLocks/>
          </p:cNvSpPr>
          <p:nvPr/>
        </p:nvSpPr>
        <p:spPr bwMode="auto">
          <a:xfrm>
            <a:off x="7128781" y="0"/>
            <a:ext cx="8168973" cy="6868151"/>
          </a:xfrm>
          <a:custGeom>
            <a:avLst/>
            <a:gdLst>
              <a:gd name="connsiteX0" fmla="*/ 3354527 w 8205252"/>
              <a:gd name="connsiteY0" fmla="*/ 0 h 6898653"/>
              <a:gd name="connsiteX1" fmla="*/ 6877987 w 8205252"/>
              <a:gd name="connsiteY1" fmla="*/ 0 h 6898653"/>
              <a:gd name="connsiteX2" fmla="*/ 7127364 w 8205252"/>
              <a:gd name="connsiteY2" fmla="*/ 120888 h 6898653"/>
              <a:gd name="connsiteX3" fmla="*/ 8146842 w 8205252"/>
              <a:gd name="connsiteY3" fmla="*/ 1474827 h 6898653"/>
              <a:gd name="connsiteX4" fmla="*/ 8205252 w 8205252"/>
              <a:gd name="connsiteY4" fmla="*/ 1552400 h 6898653"/>
              <a:gd name="connsiteX5" fmla="*/ 8205252 w 8205252"/>
              <a:gd name="connsiteY5" fmla="*/ 6898653 h 6898653"/>
              <a:gd name="connsiteX6" fmla="*/ 8056104 w 8205252"/>
              <a:gd name="connsiteY6" fmla="*/ 6898653 h 6898653"/>
              <a:gd name="connsiteX7" fmla="*/ 7336520 w 8205252"/>
              <a:gd name="connsiteY7" fmla="*/ 6898653 h 6898653"/>
              <a:gd name="connsiteX8" fmla="*/ 7071053 w 8205252"/>
              <a:gd name="connsiteY8" fmla="*/ 6769706 h 6898653"/>
              <a:gd name="connsiteX9" fmla="*/ 5655234 w 8205252"/>
              <a:gd name="connsiteY9" fmla="*/ 4843564 h 6898653"/>
              <a:gd name="connsiteX10" fmla="*/ 5598922 w 8205252"/>
              <a:gd name="connsiteY10" fmla="*/ 4706558 h 6898653"/>
              <a:gd name="connsiteX11" fmla="*/ 5783944 w 8205252"/>
              <a:gd name="connsiteY11" fmla="*/ 4601789 h 6898653"/>
              <a:gd name="connsiteX12" fmla="*/ 6596432 w 8205252"/>
              <a:gd name="connsiteY12" fmla="*/ 4601789 h 6898653"/>
              <a:gd name="connsiteX13" fmla="*/ 6797542 w 8205252"/>
              <a:gd name="connsiteY13" fmla="*/ 4464783 h 6898653"/>
              <a:gd name="connsiteX14" fmla="*/ 6741232 w 8205252"/>
              <a:gd name="connsiteY14" fmla="*/ 4319718 h 6898653"/>
              <a:gd name="connsiteX15" fmla="*/ 5438034 w 8205252"/>
              <a:gd name="connsiteY15" fmla="*/ 2578936 h 6898653"/>
              <a:gd name="connsiteX16" fmla="*/ 5381723 w 8205252"/>
              <a:gd name="connsiteY16" fmla="*/ 2441930 h 6898653"/>
              <a:gd name="connsiteX17" fmla="*/ 5574790 w 8205252"/>
              <a:gd name="connsiteY17" fmla="*/ 2304924 h 6898653"/>
              <a:gd name="connsiteX18" fmla="*/ 6540121 w 8205252"/>
              <a:gd name="connsiteY18" fmla="*/ 2304924 h 6898653"/>
              <a:gd name="connsiteX19" fmla="*/ 6741232 w 8205252"/>
              <a:gd name="connsiteY19" fmla="*/ 2175977 h 6898653"/>
              <a:gd name="connsiteX20" fmla="*/ 6676876 w 8205252"/>
              <a:gd name="connsiteY20" fmla="*/ 2022853 h 6898653"/>
              <a:gd name="connsiteX21" fmla="*/ 5421945 w 8205252"/>
              <a:gd name="connsiteY21" fmla="*/ 346545 h 6898653"/>
              <a:gd name="connsiteX22" fmla="*/ 5164524 w 8205252"/>
              <a:gd name="connsiteY22" fmla="*/ 233716 h 6898653"/>
              <a:gd name="connsiteX23" fmla="*/ 4907102 w 8205252"/>
              <a:gd name="connsiteY23" fmla="*/ 346545 h 6898653"/>
              <a:gd name="connsiteX24" fmla="*/ 3652171 w 8205252"/>
              <a:gd name="connsiteY24" fmla="*/ 2022853 h 6898653"/>
              <a:gd name="connsiteX25" fmla="*/ 3587816 w 8205252"/>
              <a:gd name="connsiteY25" fmla="*/ 2175977 h 6898653"/>
              <a:gd name="connsiteX26" fmla="*/ 3788926 w 8205252"/>
              <a:gd name="connsiteY26" fmla="*/ 2304924 h 6898653"/>
              <a:gd name="connsiteX27" fmla="*/ 4754258 w 8205252"/>
              <a:gd name="connsiteY27" fmla="*/ 2304924 h 6898653"/>
              <a:gd name="connsiteX28" fmla="*/ 4947324 w 8205252"/>
              <a:gd name="connsiteY28" fmla="*/ 2441930 h 6898653"/>
              <a:gd name="connsiteX29" fmla="*/ 4891013 w 8205252"/>
              <a:gd name="connsiteY29" fmla="*/ 2578936 h 6898653"/>
              <a:gd name="connsiteX30" fmla="*/ 3587816 w 8205252"/>
              <a:gd name="connsiteY30" fmla="*/ 4319718 h 6898653"/>
              <a:gd name="connsiteX31" fmla="*/ 3531505 w 8205252"/>
              <a:gd name="connsiteY31" fmla="*/ 4464783 h 6898653"/>
              <a:gd name="connsiteX32" fmla="*/ 3732615 w 8205252"/>
              <a:gd name="connsiteY32" fmla="*/ 4601789 h 6898653"/>
              <a:gd name="connsiteX33" fmla="*/ 4545102 w 8205252"/>
              <a:gd name="connsiteY33" fmla="*/ 4601789 h 6898653"/>
              <a:gd name="connsiteX34" fmla="*/ 4730124 w 8205252"/>
              <a:gd name="connsiteY34" fmla="*/ 4706558 h 6898653"/>
              <a:gd name="connsiteX35" fmla="*/ 4673814 w 8205252"/>
              <a:gd name="connsiteY35" fmla="*/ 4843564 h 6898653"/>
              <a:gd name="connsiteX36" fmla="*/ 3257994 w 8205252"/>
              <a:gd name="connsiteY36" fmla="*/ 6769706 h 6898653"/>
              <a:gd name="connsiteX37" fmla="*/ 2992528 w 8205252"/>
              <a:gd name="connsiteY37" fmla="*/ 6898653 h 6898653"/>
              <a:gd name="connsiteX38" fmla="*/ 812488 w 8205252"/>
              <a:gd name="connsiteY38" fmla="*/ 6898653 h 6898653"/>
              <a:gd name="connsiteX39" fmla="*/ 563110 w 8205252"/>
              <a:gd name="connsiteY39" fmla="*/ 6737470 h 6898653"/>
              <a:gd name="connsiteX40" fmla="*/ 619421 w 8205252"/>
              <a:gd name="connsiteY40" fmla="*/ 6584345 h 6898653"/>
              <a:gd name="connsiteX41" fmla="*/ 1898485 w 8205252"/>
              <a:gd name="connsiteY41" fmla="*/ 4843564 h 6898653"/>
              <a:gd name="connsiteX42" fmla="*/ 1962841 w 8205252"/>
              <a:gd name="connsiteY42" fmla="*/ 4706558 h 6898653"/>
              <a:gd name="connsiteX43" fmla="*/ 1769775 w 8205252"/>
              <a:gd name="connsiteY43" fmla="*/ 4601789 h 6898653"/>
              <a:gd name="connsiteX44" fmla="*/ 241333 w 8205252"/>
              <a:gd name="connsiteY44" fmla="*/ 4601789 h 6898653"/>
              <a:gd name="connsiteX45" fmla="*/ 0 w 8205252"/>
              <a:gd name="connsiteY45" fmla="*/ 4440605 h 6898653"/>
              <a:gd name="connsiteX46" fmla="*/ 64356 w 8205252"/>
              <a:gd name="connsiteY46" fmla="*/ 4287481 h 6898653"/>
              <a:gd name="connsiteX47" fmla="*/ 3097105 w 8205252"/>
              <a:gd name="connsiteY47" fmla="*/ 120888 h 6898653"/>
              <a:gd name="connsiteX48" fmla="*/ 3354527 w 8205252"/>
              <a:gd name="connsiteY48" fmla="*/ 0 h 68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05252" h="6898653">
                <a:moveTo>
                  <a:pt x="3354527" y="0"/>
                </a:moveTo>
                <a:cubicBezTo>
                  <a:pt x="3354527" y="0"/>
                  <a:pt x="3354527" y="0"/>
                  <a:pt x="6877987" y="0"/>
                </a:cubicBezTo>
                <a:cubicBezTo>
                  <a:pt x="7014742" y="0"/>
                  <a:pt x="7071053" y="40296"/>
                  <a:pt x="7127364" y="120888"/>
                </a:cubicBezTo>
                <a:cubicBezTo>
                  <a:pt x="7127364" y="120888"/>
                  <a:pt x="7127364" y="120888"/>
                  <a:pt x="8146842" y="1474827"/>
                </a:cubicBezTo>
                <a:lnTo>
                  <a:pt x="8205252" y="1552400"/>
                </a:lnTo>
                <a:lnTo>
                  <a:pt x="8205252" y="6898653"/>
                </a:lnTo>
                <a:lnTo>
                  <a:pt x="8056104" y="6898653"/>
                </a:lnTo>
                <a:cubicBezTo>
                  <a:pt x="7847467" y="6898653"/>
                  <a:pt x="7609025" y="6898653"/>
                  <a:pt x="7336520" y="6898653"/>
                </a:cubicBezTo>
                <a:cubicBezTo>
                  <a:pt x="7223898" y="6898653"/>
                  <a:pt x="7143453" y="6858357"/>
                  <a:pt x="7071053" y="6769706"/>
                </a:cubicBezTo>
                <a:cubicBezTo>
                  <a:pt x="7071053" y="6769706"/>
                  <a:pt x="7071053" y="6769706"/>
                  <a:pt x="5655234" y="4843564"/>
                </a:cubicBezTo>
                <a:cubicBezTo>
                  <a:pt x="5631100" y="4803268"/>
                  <a:pt x="5598922" y="4754913"/>
                  <a:pt x="5598922" y="4706558"/>
                </a:cubicBezTo>
                <a:cubicBezTo>
                  <a:pt x="5598922" y="4642085"/>
                  <a:pt x="5671322" y="4601789"/>
                  <a:pt x="5783944" y="4601789"/>
                </a:cubicBezTo>
                <a:cubicBezTo>
                  <a:pt x="5783944" y="4601789"/>
                  <a:pt x="5783944" y="4601789"/>
                  <a:pt x="6596432" y="4601789"/>
                </a:cubicBezTo>
                <a:cubicBezTo>
                  <a:pt x="6725143" y="4601789"/>
                  <a:pt x="6797542" y="4537315"/>
                  <a:pt x="6797542" y="4464783"/>
                </a:cubicBezTo>
                <a:cubicBezTo>
                  <a:pt x="6797542" y="4408368"/>
                  <a:pt x="6765365" y="4360013"/>
                  <a:pt x="6741232" y="4319718"/>
                </a:cubicBezTo>
                <a:cubicBezTo>
                  <a:pt x="6741232" y="4319718"/>
                  <a:pt x="6741232" y="4319718"/>
                  <a:pt x="5438034" y="2578936"/>
                </a:cubicBezTo>
                <a:cubicBezTo>
                  <a:pt x="5413901" y="2538640"/>
                  <a:pt x="5381723" y="2490285"/>
                  <a:pt x="5381723" y="2441930"/>
                </a:cubicBezTo>
                <a:cubicBezTo>
                  <a:pt x="5381723" y="2361338"/>
                  <a:pt x="5446078" y="2304924"/>
                  <a:pt x="5574790" y="2304924"/>
                </a:cubicBezTo>
                <a:cubicBezTo>
                  <a:pt x="5574790" y="2304924"/>
                  <a:pt x="5574790" y="2304924"/>
                  <a:pt x="6540121" y="2304924"/>
                </a:cubicBezTo>
                <a:cubicBezTo>
                  <a:pt x="6668832" y="2304924"/>
                  <a:pt x="6741232" y="2248510"/>
                  <a:pt x="6741232" y="2175977"/>
                </a:cubicBezTo>
                <a:cubicBezTo>
                  <a:pt x="6741232" y="2127622"/>
                  <a:pt x="6709054" y="2063149"/>
                  <a:pt x="6676876" y="2022853"/>
                </a:cubicBezTo>
                <a:cubicBezTo>
                  <a:pt x="6676876" y="2022853"/>
                  <a:pt x="6676876" y="2022853"/>
                  <a:pt x="5421945" y="346545"/>
                </a:cubicBezTo>
                <a:cubicBezTo>
                  <a:pt x="5349546" y="257894"/>
                  <a:pt x="5253012" y="233716"/>
                  <a:pt x="5164524" y="233716"/>
                </a:cubicBezTo>
                <a:cubicBezTo>
                  <a:pt x="5076035" y="233716"/>
                  <a:pt x="4979502" y="257894"/>
                  <a:pt x="4907102" y="346545"/>
                </a:cubicBezTo>
                <a:cubicBezTo>
                  <a:pt x="4907102" y="346545"/>
                  <a:pt x="4907102" y="346545"/>
                  <a:pt x="3652171" y="2022853"/>
                </a:cubicBezTo>
                <a:cubicBezTo>
                  <a:pt x="3619993" y="2063149"/>
                  <a:pt x="3587816" y="2127622"/>
                  <a:pt x="3587816" y="2175977"/>
                </a:cubicBezTo>
                <a:cubicBezTo>
                  <a:pt x="3587816" y="2248510"/>
                  <a:pt x="3660215" y="2304924"/>
                  <a:pt x="3788926" y="2304924"/>
                </a:cubicBezTo>
                <a:cubicBezTo>
                  <a:pt x="3788926" y="2304924"/>
                  <a:pt x="3788926" y="2304924"/>
                  <a:pt x="4754258" y="2304924"/>
                </a:cubicBezTo>
                <a:cubicBezTo>
                  <a:pt x="4882968" y="2304924"/>
                  <a:pt x="4947324" y="2361338"/>
                  <a:pt x="4947324" y="2441930"/>
                </a:cubicBezTo>
                <a:cubicBezTo>
                  <a:pt x="4947324" y="2490285"/>
                  <a:pt x="4915146" y="2538640"/>
                  <a:pt x="4891013" y="2578936"/>
                </a:cubicBezTo>
                <a:cubicBezTo>
                  <a:pt x="4891013" y="2578936"/>
                  <a:pt x="4891013" y="2578936"/>
                  <a:pt x="3587816" y="4319718"/>
                </a:cubicBezTo>
                <a:cubicBezTo>
                  <a:pt x="3563682" y="4360013"/>
                  <a:pt x="3531505" y="4408368"/>
                  <a:pt x="3531505" y="4464783"/>
                </a:cubicBezTo>
                <a:cubicBezTo>
                  <a:pt x="3531505" y="4537315"/>
                  <a:pt x="3603904" y="4601789"/>
                  <a:pt x="3732615" y="4601789"/>
                </a:cubicBezTo>
                <a:cubicBezTo>
                  <a:pt x="3732615" y="4601789"/>
                  <a:pt x="3732615" y="4601789"/>
                  <a:pt x="4545102" y="4601789"/>
                </a:cubicBezTo>
                <a:cubicBezTo>
                  <a:pt x="4657724" y="4601789"/>
                  <a:pt x="4730124" y="4642085"/>
                  <a:pt x="4730124" y="4706558"/>
                </a:cubicBezTo>
                <a:cubicBezTo>
                  <a:pt x="4730124" y="4754913"/>
                  <a:pt x="4697946" y="4803268"/>
                  <a:pt x="4673814" y="4843564"/>
                </a:cubicBezTo>
                <a:cubicBezTo>
                  <a:pt x="4673814" y="4843564"/>
                  <a:pt x="4673814" y="4843564"/>
                  <a:pt x="3257994" y="6769706"/>
                </a:cubicBezTo>
                <a:cubicBezTo>
                  <a:pt x="3185594" y="6858357"/>
                  <a:pt x="3121239" y="6898653"/>
                  <a:pt x="2992528" y="6898653"/>
                </a:cubicBezTo>
                <a:cubicBezTo>
                  <a:pt x="2992528" y="6898653"/>
                  <a:pt x="2992528" y="6898653"/>
                  <a:pt x="812488" y="6898653"/>
                </a:cubicBezTo>
                <a:cubicBezTo>
                  <a:pt x="651599" y="6898653"/>
                  <a:pt x="563110" y="6842239"/>
                  <a:pt x="563110" y="6737470"/>
                </a:cubicBezTo>
                <a:cubicBezTo>
                  <a:pt x="563110" y="6681056"/>
                  <a:pt x="595288" y="6624641"/>
                  <a:pt x="619421" y="6584345"/>
                </a:cubicBezTo>
                <a:cubicBezTo>
                  <a:pt x="619421" y="6584345"/>
                  <a:pt x="619421" y="6584345"/>
                  <a:pt x="1898485" y="4843564"/>
                </a:cubicBezTo>
                <a:cubicBezTo>
                  <a:pt x="1930663" y="4803268"/>
                  <a:pt x="1962841" y="4754913"/>
                  <a:pt x="1962841" y="4706558"/>
                </a:cubicBezTo>
                <a:cubicBezTo>
                  <a:pt x="1962841" y="4642085"/>
                  <a:pt x="1890441" y="4601789"/>
                  <a:pt x="1769775" y="4601789"/>
                </a:cubicBezTo>
                <a:cubicBezTo>
                  <a:pt x="1769775" y="4601789"/>
                  <a:pt x="1769775" y="4601789"/>
                  <a:pt x="241333" y="4601789"/>
                </a:cubicBezTo>
                <a:cubicBezTo>
                  <a:pt x="80444" y="4601789"/>
                  <a:pt x="0" y="4537315"/>
                  <a:pt x="0" y="4440605"/>
                </a:cubicBezTo>
                <a:cubicBezTo>
                  <a:pt x="0" y="4392250"/>
                  <a:pt x="24133" y="4343895"/>
                  <a:pt x="64356" y="4287481"/>
                </a:cubicBezTo>
                <a:cubicBezTo>
                  <a:pt x="64356" y="4287481"/>
                  <a:pt x="64356" y="4287481"/>
                  <a:pt x="3097105" y="120888"/>
                </a:cubicBezTo>
                <a:cubicBezTo>
                  <a:pt x="3169505" y="24178"/>
                  <a:pt x="3266038" y="0"/>
                  <a:pt x="3354527" y="0"/>
                </a:cubicBezTo>
                <a:close/>
              </a:path>
            </a:pathLst>
          </a:custGeom>
          <a:solidFill>
            <a:srgbClr val="A6DADE">
              <a:alpha val="3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DF6FF72-9E61-D677-2455-8744E3A4680B}"/>
              </a:ext>
            </a:extLst>
          </p:cNvPr>
          <p:cNvSpPr txBox="1"/>
          <p:nvPr/>
        </p:nvSpPr>
        <p:spPr>
          <a:xfrm>
            <a:off x="449254" y="2766312"/>
            <a:ext cx="4224346" cy="1977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solidFill>
                  <a:srgbClr val="102B52"/>
                </a:solidFill>
              </a:rPr>
              <a:t>Disponível para o plano </a:t>
            </a:r>
            <a:r>
              <a:rPr lang="pt-BR" b="1" dirty="0">
                <a:solidFill>
                  <a:srgbClr val="102B52"/>
                </a:solidFill>
              </a:rPr>
              <a:t>Sênior</a:t>
            </a:r>
            <a:r>
              <a:rPr lang="pt-BR" dirty="0">
                <a:solidFill>
                  <a:srgbClr val="102B52"/>
                </a:solidFill>
              </a:rPr>
              <a:t>.</a:t>
            </a:r>
          </a:p>
          <a:p>
            <a:pPr>
              <a:lnSpc>
                <a:spcPct val="85000"/>
              </a:lnSpc>
            </a:pPr>
            <a:endParaRPr lang="pt-BR" dirty="0">
              <a:solidFill>
                <a:srgbClr val="102B52"/>
              </a:solidFill>
            </a:endParaRPr>
          </a:p>
          <a:p>
            <a:pPr>
              <a:lnSpc>
                <a:spcPct val="85000"/>
              </a:lnSpc>
            </a:pPr>
            <a:r>
              <a:rPr lang="pt-BR" dirty="0">
                <a:solidFill>
                  <a:srgbClr val="102B52"/>
                </a:solidFill>
              </a:rPr>
              <a:t>Pode ser realizado via </a:t>
            </a:r>
            <a:r>
              <a:rPr lang="pt-BR" b="1" dirty="0">
                <a:solidFill>
                  <a:srgbClr val="102B52"/>
                </a:solidFill>
              </a:rPr>
              <a:t>rede credenciada </a:t>
            </a:r>
            <a:r>
              <a:rPr lang="pt-BR" dirty="0">
                <a:solidFill>
                  <a:srgbClr val="102B52"/>
                </a:solidFill>
              </a:rPr>
              <a:t>ou por </a:t>
            </a:r>
            <a:r>
              <a:rPr lang="pt-BR" b="1" dirty="0">
                <a:solidFill>
                  <a:srgbClr val="102B52"/>
                </a:solidFill>
              </a:rPr>
              <a:t>reembolso</a:t>
            </a:r>
            <a:r>
              <a:rPr lang="pt-BR" dirty="0">
                <a:solidFill>
                  <a:srgbClr val="102B52"/>
                </a:solidFill>
              </a:rPr>
              <a:t>, dentro dos limites e tabela de periodicidade preestabelecidos.</a:t>
            </a:r>
          </a:p>
          <a:p>
            <a:pPr>
              <a:lnSpc>
                <a:spcPct val="85000"/>
              </a:lnSpc>
            </a:pPr>
            <a:endParaRPr lang="pt-BR" dirty="0">
              <a:solidFill>
                <a:srgbClr val="102B52"/>
              </a:solidFill>
            </a:endParaRPr>
          </a:p>
          <a:p>
            <a:pPr>
              <a:lnSpc>
                <a:spcPct val="85000"/>
              </a:lnSpc>
            </a:pPr>
            <a:r>
              <a:rPr lang="pt-BR" b="1" dirty="0">
                <a:solidFill>
                  <a:srgbClr val="102B52"/>
                </a:solidFill>
              </a:rPr>
              <a:t>Anual</a:t>
            </a:r>
            <a:r>
              <a:rPr lang="pt-BR" dirty="0">
                <a:solidFill>
                  <a:srgbClr val="102B52"/>
                </a:solidFill>
              </a:rPr>
              <a:t>: Acima de 40 anos </a:t>
            </a:r>
          </a:p>
          <a:p>
            <a:pPr>
              <a:lnSpc>
                <a:spcPct val="85000"/>
              </a:lnSpc>
            </a:pPr>
            <a:r>
              <a:rPr lang="pt-BR" b="1" dirty="0">
                <a:solidFill>
                  <a:srgbClr val="102B52"/>
                </a:solidFill>
              </a:rPr>
              <a:t>A cada 2 anos</a:t>
            </a:r>
            <a:r>
              <a:rPr lang="pt-BR" dirty="0">
                <a:solidFill>
                  <a:srgbClr val="102B52"/>
                </a:solidFill>
              </a:rPr>
              <a:t>: 18 a 40 anos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F50AC1F-09EC-8423-0084-93A2A14C05CA}"/>
              </a:ext>
            </a:extLst>
          </p:cNvPr>
          <p:cNvGrpSpPr/>
          <p:nvPr/>
        </p:nvGrpSpPr>
        <p:grpSpPr>
          <a:xfrm>
            <a:off x="5063220" y="361950"/>
            <a:ext cx="6397456" cy="5712003"/>
            <a:chOff x="5063220" y="361950"/>
            <a:chExt cx="6397456" cy="5712003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B2919BD2-23DC-FB50-27E5-09169357D57B}"/>
                </a:ext>
              </a:extLst>
            </p:cNvPr>
            <p:cNvSpPr/>
            <p:nvPr/>
          </p:nvSpPr>
          <p:spPr>
            <a:xfrm>
              <a:off x="6595594" y="361950"/>
              <a:ext cx="3415561" cy="439184"/>
            </a:xfrm>
            <a:prstGeom prst="roundRect">
              <a:avLst>
                <a:gd name="adj" fmla="val 0"/>
              </a:avLst>
            </a:prstGeom>
            <a:solidFill>
              <a:srgbClr val="009E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REDE CREDENCIADA</a:t>
              </a: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20D867A5-609B-8D64-973C-B7887403284A}"/>
                </a:ext>
              </a:extLst>
            </p:cNvPr>
            <p:cNvSpPr/>
            <p:nvPr/>
          </p:nvSpPr>
          <p:spPr>
            <a:xfrm>
              <a:off x="7363571" y="1067727"/>
              <a:ext cx="1858092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buClr>
                  <a:schemeClr val="bg1"/>
                </a:buClr>
              </a:pPr>
              <a:r>
                <a:rPr lang="pt-BR" b="1" dirty="0">
                  <a:solidFill>
                    <a:srgbClr val="102B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São Paulo</a:t>
              </a: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392BB2A3-9A02-C2F6-5B3D-1C83499B2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3220" y="1504148"/>
              <a:ext cx="972628" cy="972628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13CB5AAD-4D68-65A4-6D54-4EC2C1702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957" r="22704" b="13754"/>
            <a:stretch/>
          </p:blipFill>
          <p:spPr>
            <a:xfrm>
              <a:off x="6958078" y="1475939"/>
              <a:ext cx="938191" cy="880598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9DB022BE-9B7E-D2A8-58A6-918DD2F75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7" r="9303"/>
            <a:stretch/>
          </p:blipFill>
          <p:spPr>
            <a:xfrm>
              <a:off x="7964019" y="1678019"/>
              <a:ext cx="1118248" cy="663976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82C74692-49F3-7B7C-8DAD-0F5DC937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2437" y="1543999"/>
              <a:ext cx="801524" cy="801524"/>
            </a:xfrm>
            <a:prstGeom prst="rect">
              <a:avLst/>
            </a:prstGeom>
          </p:spPr>
        </p:pic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483F5B67-BF32-C717-C978-82CB6DC06FD9}"/>
                </a:ext>
              </a:extLst>
            </p:cNvPr>
            <p:cNvSpPr/>
            <p:nvPr/>
          </p:nvSpPr>
          <p:spPr>
            <a:xfrm>
              <a:off x="5766533" y="2872191"/>
              <a:ext cx="1288842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buClr>
                  <a:schemeClr val="bg1"/>
                </a:buClr>
              </a:pPr>
              <a:r>
                <a:rPr lang="pt-BR" b="1" dirty="0">
                  <a:solidFill>
                    <a:srgbClr val="102B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Campinas</a:t>
              </a:r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982A9773-9711-2605-AEFA-B2BE3C8AD798}"/>
                </a:ext>
              </a:extLst>
            </p:cNvPr>
            <p:cNvSpPr/>
            <p:nvPr/>
          </p:nvSpPr>
          <p:spPr>
            <a:xfrm>
              <a:off x="7722090" y="2872191"/>
              <a:ext cx="871071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buClr>
                  <a:schemeClr val="bg1"/>
                </a:buClr>
              </a:pPr>
              <a:r>
                <a:rPr lang="pt-BR" b="1" dirty="0">
                  <a:solidFill>
                    <a:srgbClr val="102B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Brasília</a:t>
              </a:r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E1224E92-13EC-6A97-7FC3-AA1DC71F001D}"/>
                </a:ext>
              </a:extLst>
            </p:cNvPr>
            <p:cNvSpPr/>
            <p:nvPr/>
          </p:nvSpPr>
          <p:spPr>
            <a:xfrm>
              <a:off x="9149727" y="2872191"/>
              <a:ext cx="172285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buClr>
                  <a:schemeClr val="bg1"/>
                </a:buClr>
              </a:pPr>
              <a:r>
                <a:rPr lang="pt-BR" b="1" dirty="0">
                  <a:solidFill>
                    <a:srgbClr val="102B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Belo Horizonte</a:t>
              </a:r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19527D71-43EF-2FA7-3F3D-062A0250C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978" t="25345" r="8640" b="28883"/>
            <a:stretch/>
          </p:blipFill>
          <p:spPr>
            <a:xfrm>
              <a:off x="9349947" y="3358209"/>
              <a:ext cx="1322416" cy="420387"/>
            </a:xfrm>
            <a:prstGeom prst="rect">
              <a:avLst/>
            </a:prstGeom>
          </p:spPr>
        </p:pic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E9EE2A60-F1B3-0B8B-48AA-9F4A4449759C}"/>
                </a:ext>
              </a:extLst>
            </p:cNvPr>
            <p:cNvCxnSpPr>
              <a:cxnSpLocks/>
            </p:cNvCxnSpPr>
            <p:nvPr/>
          </p:nvCxnSpPr>
          <p:spPr>
            <a:xfrm>
              <a:off x="5380712" y="2651937"/>
              <a:ext cx="5683874" cy="0"/>
            </a:xfrm>
            <a:prstGeom prst="line">
              <a:avLst/>
            </a:prstGeom>
            <a:ln w="28575">
              <a:solidFill>
                <a:srgbClr val="009E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94954623-3774-0F42-0503-30590B510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3396" y="2648409"/>
              <a:ext cx="0" cy="3217839"/>
            </a:xfrm>
            <a:prstGeom prst="line">
              <a:avLst/>
            </a:prstGeom>
            <a:ln w="28575">
              <a:solidFill>
                <a:srgbClr val="009E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632310D5-142F-0DBD-6DAF-819B2D53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28316" y="1693600"/>
              <a:ext cx="1126255" cy="541544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69F41397-AD28-F878-E5D7-E95B6A243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51626" y="3249601"/>
              <a:ext cx="724969" cy="724969"/>
            </a:xfrm>
            <a:prstGeom prst="rect">
              <a:avLst/>
            </a:prstGeom>
          </p:spPr>
        </p:pic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0F8282E-4BB8-3145-F11F-808B7AD868F9}"/>
                </a:ext>
              </a:extLst>
            </p:cNvPr>
            <p:cNvSpPr txBox="1"/>
            <p:nvPr/>
          </p:nvSpPr>
          <p:spPr>
            <a:xfrm>
              <a:off x="5601726" y="4125349"/>
              <a:ext cx="1503743" cy="523220"/>
            </a:xfrm>
            <a:prstGeom prst="rect">
              <a:avLst/>
            </a:prstGeom>
            <a:noFill/>
            <a:ln>
              <a:solidFill>
                <a:srgbClr val="192C50"/>
              </a:solidFill>
            </a:ln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9DDB"/>
                </a:buClr>
                <a:defRPr/>
              </a:pPr>
              <a:r>
                <a:rPr lang="pt-BR" sz="1400" dirty="0">
                  <a:solidFill>
                    <a:srgbClr val="192C50"/>
                  </a:solidFill>
                  <a:cs typeface="Calibri" panose="020F0502020204030204" pitchFamily="34" charset="0"/>
                </a:rPr>
                <a:t>Instituto </a:t>
              </a:r>
            </a:p>
            <a:p>
              <a:pPr lvl="0" algn="ctr">
                <a:buClr>
                  <a:srgbClr val="009DDB"/>
                </a:buClr>
                <a:defRPr/>
              </a:pPr>
              <a:r>
                <a:rPr lang="pt-BR" sz="1400" dirty="0">
                  <a:solidFill>
                    <a:srgbClr val="192C50"/>
                  </a:solidFill>
                  <a:cs typeface="Calibri" panose="020F0502020204030204" pitchFamily="34" charset="0"/>
                </a:rPr>
                <a:t>Waldemar Rocha</a:t>
              </a:r>
            </a:p>
          </p:txBody>
        </p:sp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25D074ED-CEAE-0684-9AFB-69E58356B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104" t="34702" r="15337" b="27339"/>
            <a:stretch/>
          </p:blipFill>
          <p:spPr>
            <a:xfrm>
              <a:off x="7589499" y="3243578"/>
              <a:ext cx="1136252" cy="535017"/>
            </a:xfrm>
            <a:prstGeom prst="rect">
              <a:avLst/>
            </a:prstGeom>
          </p:spPr>
        </p:pic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3E524569-5DD1-EB37-49A9-BB3AC74D8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96684" y="4755791"/>
              <a:ext cx="1321882" cy="296669"/>
            </a:xfrm>
            <a:prstGeom prst="rect">
              <a:avLst/>
            </a:prstGeom>
          </p:spPr>
        </p:pic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24423B10-B5BF-A997-0A4D-EB6295BF31CA}"/>
                </a:ext>
              </a:extLst>
            </p:cNvPr>
            <p:cNvSpPr/>
            <p:nvPr/>
          </p:nvSpPr>
          <p:spPr>
            <a:xfrm>
              <a:off x="7396148" y="4293572"/>
              <a:ext cx="152295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buClr>
                  <a:schemeClr val="bg1"/>
                </a:buClr>
              </a:pPr>
              <a:r>
                <a:rPr lang="pt-BR" b="1" dirty="0">
                  <a:solidFill>
                    <a:srgbClr val="102B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Rio de Janeiro</a:t>
              </a:r>
            </a:p>
          </p:txBody>
        </p: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9A243A8E-6C76-D639-A48C-929E476E76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62937" y="4081481"/>
              <a:ext cx="1831596" cy="1"/>
            </a:xfrm>
            <a:prstGeom prst="line">
              <a:avLst/>
            </a:prstGeom>
            <a:ln w="28575">
              <a:solidFill>
                <a:srgbClr val="009E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1764D926-C309-7288-1CCC-80CDACDE23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4580" y="4828413"/>
              <a:ext cx="1649788" cy="0"/>
            </a:xfrm>
            <a:prstGeom prst="line">
              <a:avLst/>
            </a:prstGeom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F1D103EF-E460-2886-C7BF-73CE962E979B}"/>
                </a:ext>
              </a:extLst>
            </p:cNvPr>
            <p:cNvSpPr/>
            <p:nvPr/>
          </p:nvSpPr>
          <p:spPr>
            <a:xfrm>
              <a:off x="5733296" y="4926759"/>
              <a:ext cx="152295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buClr>
                  <a:schemeClr val="bg1"/>
                </a:buClr>
              </a:pPr>
              <a:r>
                <a:rPr lang="pt-BR" b="1" dirty="0">
                  <a:solidFill>
                    <a:srgbClr val="102B5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Porto Alegre</a:t>
              </a:r>
            </a:p>
          </p:txBody>
        </p:sp>
        <p:pic>
          <p:nvPicPr>
            <p:cNvPr id="49" name="Picture 28" descr="Laboratório de Patologia Hospital Moinhos de Vento | Hospital Moinhos de  Vento">
              <a:extLst>
                <a:ext uri="{FF2B5EF4-FFF2-40B4-BE49-F238E27FC236}">
                  <a16:creationId xmlns:a16="http://schemas.microsoft.com/office/drawing/2014/main" id="{FD0E2A70-23AA-F402-3CA4-514014ABE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7026" y="5284387"/>
              <a:ext cx="1075494" cy="483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6F580DD9-6B3E-1778-3C92-29C6B2B725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9205" y="2648409"/>
              <a:ext cx="0" cy="3217839"/>
            </a:xfrm>
            <a:prstGeom prst="line">
              <a:avLst/>
            </a:prstGeom>
            <a:ln w="28575">
              <a:solidFill>
                <a:srgbClr val="009E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FBB670B9-7401-B938-FBDF-3E0D27636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5470" t="13744" r="24243" b="19042"/>
            <a:stretch/>
          </p:blipFill>
          <p:spPr>
            <a:xfrm>
              <a:off x="9520139" y="3956966"/>
              <a:ext cx="982030" cy="656293"/>
            </a:xfrm>
            <a:prstGeom prst="rect">
              <a:avLst/>
            </a:prstGeom>
          </p:spPr>
        </p:pic>
        <p:sp>
          <p:nvSpPr>
            <p:cNvPr id="52" name="Retângulo: Cantos Arredondados 51">
              <a:extLst>
                <a:ext uri="{FF2B5EF4-FFF2-40B4-BE49-F238E27FC236}">
                  <a16:creationId xmlns:a16="http://schemas.microsoft.com/office/drawing/2014/main" id="{FA2421B9-6404-DE93-F54F-31A976FEA4C0}"/>
                </a:ext>
              </a:extLst>
            </p:cNvPr>
            <p:cNvSpPr/>
            <p:nvPr/>
          </p:nvSpPr>
          <p:spPr>
            <a:xfrm>
              <a:off x="5124558" y="799493"/>
              <a:ext cx="6336118" cy="5274460"/>
            </a:xfrm>
            <a:prstGeom prst="roundRect">
              <a:avLst>
                <a:gd name="adj" fmla="val 5660"/>
              </a:avLst>
            </a:prstGeom>
            <a:noFill/>
            <a:ln w="28575">
              <a:solidFill>
                <a:srgbClr val="002D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AE79491B-E57A-14A9-6D47-0022D9F3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41009" y="1699964"/>
              <a:ext cx="976931" cy="568215"/>
            </a:xfrm>
            <a:prstGeom prst="rect">
              <a:avLst/>
            </a:prstGeom>
          </p:spPr>
        </p:pic>
      </p:grp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8A0A57BB-59A7-EFE4-37F6-E860539BE1C7}"/>
              </a:ext>
            </a:extLst>
          </p:cNvPr>
          <p:cNvSpPr txBox="1"/>
          <p:nvPr/>
        </p:nvSpPr>
        <p:spPr>
          <a:xfrm>
            <a:off x="414658" y="1344478"/>
            <a:ext cx="3927038" cy="1079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48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  <a:p>
            <a:pPr defTabSz="317480">
              <a:lnSpc>
                <a:spcPct val="75000"/>
              </a:lnSpc>
              <a:defRPr/>
            </a:pPr>
            <a:r>
              <a:rPr lang="pt-BR" sz="3600" spc="-208" dirty="0">
                <a:solidFill>
                  <a:srgbClr val="002D74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Check-up</a:t>
            </a:r>
          </a:p>
        </p:txBody>
      </p:sp>
    </p:spTree>
    <p:extLst>
      <p:ext uri="{BB962C8B-B14F-4D97-AF65-F5344CB8AC3E}">
        <p14:creationId xmlns:p14="http://schemas.microsoft.com/office/powerpoint/2010/main" val="26547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E295185-903A-4F07-C7AB-7BBE5D7EDCE6}"/>
              </a:ext>
            </a:extLst>
          </p:cNvPr>
          <p:cNvSpPr/>
          <p:nvPr/>
        </p:nvSpPr>
        <p:spPr>
          <a:xfrm flipH="1">
            <a:off x="0" y="0"/>
            <a:ext cx="12192000" cy="5611547"/>
          </a:xfrm>
          <a:prstGeom prst="rect">
            <a:avLst/>
          </a:prstGeom>
          <a:solidFill>
            <a:srgbClr val="CFE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4AC76DB6-B4F8-5749-3585-3395DE862B56}"/>
              </a:ext>
            </a:extLst>
          </p:cNvPr>
          <p:cNvGrpSpPr/>
          <p:nvPr/>
        </p:nvGrpSpPr>
        <p:grpSpPr>
          <a:xfrm>
            <a:off x="3471540" y="690245"/>
            <a:ext cx="2183717" cy="890838"/>
            <a:chOff x="3471540" y="690245"/>
            <a:chExt cx="2183717" cy="890838"/>
          </a:xfrm>
        </p:grpSpPr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5FA59BB3-A3B0-DACC-5E5F-312D6E756B5E}"/>
                </a:ext>
              </a:extLst>
            </p:cNvPr>
            <p:cNvSpPr/>
            <p:nvPr/>
          </p:nvSpPr>
          <p:spPr>
            <a:xfrm>
              <a:off x="3471541" y="690245"/>
              <a:ext cx="2072009" cy="890838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02" name="CaixaDeTexto 101">
              <a:extLst>
                <a:ext uri="{FF2B5EF4-FFF2-40B4-BE49-F238E27FC236}">
                  <a16:creationId xmlns:a16="http://schemas.microsoft.com/office/drawing/2014/main" id="{162168D2-DE96-5FB1-46C4-D7E4A0FDD8FC}"/>
                </a:ext>
              </a:extLst>
            </p:cNvPr>
            <p:cNvSpPr txBox="1"/>
            <p:nvPr/>
          </p:nvSpPr>
          <p:spPr>
            <a:xfrm>
              <a:off x="3471540" y="842459"/>
              <a:ext cx="2183717" cy="644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dirty="0">
                  <a:solidFill>
                    <a:schemeClr val="bg1"/>
                  </a:solidFill>
                  <a:latin typeface="Calibri" panose="020F0502020204030204"/>
                </a:rPr>
                <a:t>Sistema Cooperativo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2400" b="1" dirty="0">
                  <a:solidFill>
                    <a:schemeClr val="bg1"/>
                  </a:solidFill>
                  <a:latin typeface="Calibri" panose="020F0502020204030204"/>
                </a:rPr>
                <a:t>Unimed</a:t>
              </a:r>
            </a:p>
          </p:txBody>
        </p:sp>
      </p:grpSp>
      <p:grpSp>
        <p:nvGrpSpPr>
          <p:cNvPr id="181" name="Agrupar 180">
            <a:extLst>
              <a:ext uri="{FF2B5EF4-FFF2-40B4-BE49-F238E27FC236}">
                <a16:creationId xmlns:a16="http://schemas.microsoft.com/office/drawing/2014/main" id="{3F8DAF4D-1961-781E-C8C8-503408E1FA98}"/>
              </a:ext>
            </a:extLst>
          </p:cNvPr>
          <p:cNvGrpSpPr/>
          <p:nvPr/>
        </p:nvGrpSpPr>
        <p:grpSpPr>
          <a:xfrm>
            <a:off x="1201416" y="2018839"/>
            <a:ext cx="2072009" cy="638757"/>
            <a:chOff x="1201416" y="2018839"/>
            <a:chExt cx="2072009" cy="638757"/>
          </a:xfrm>
        </p:grpSpPr>
        <p:sp>
          <p:nvSpPr>
            <p:cNvPr id="109" name="Forma Livre: Forma 108">
              <a:extLst>
                <a:ext uri="{FF2B5EF4-FFF2-40B4-BE49-F238E27FC236}">
                  <a16:creationId xmlns:a16="http://schemas.microsoft.com/office/drawing/2014/main" id="{050D4B59-6D89-7A38-25B6-9CA9EFF26086}"/>
                </a:ext>
              </a:extLst>
            </p:cNvPr>
            <p:cNvSpPr/>
            <p:nvPr/>
          </p:nvSpPr>
          <p:spPr>
            <a:xfrm>
              <a:off x="1201416" y="2018839"/>
              <a:ext cx="2072009" cy="638757"/>
            </a:xfrm>
            <a:custGeom>
              <a:avLst/>
              <a:gdLst>
                <a:gd name="connsiteX0" fmla="*/ 107326 w 2072009"/>
                <a:gd name="connsiteY0" fmla="*/ 0 h 638757"/>
                <a:gd name="connsiteX1" fmla="*/ 693644 w 2072009"/>
                <a:gd name="connsiteY1" fmla="*/ 0 h 638757"/>
                <a:gd name="connsiteX2" fmla="*/ 1378365 w 2072009"/>
                <a:gd name="connsiteY2" fmla="*/ 0 h 638757"/>
                <a:gd name="connsiteX3" fmla="*/ 1964683 w 2072009"/>
                <a:gd name="connsiteY3" fmla="*/ 0 h 638757"/>
                <a:gd name="connsiteX4" fmla="*/ 2072009 w 2072009"/>
                <a:gd name="connsiteY4" fmla="*/ 122565 h 638757"/>
                <a:gd name="connsiteX5" fmla="*/ 2072009 w 2072009"/>
                <a:gd name="connsiteY5" fmla="*/ 205638 h 638757"/>
                <a:gd name="connsiteX6" fmla="*/ 2072009 w 2072009"/>
                <a:gd name="connsiteY6" fmla="*/ 516192 h 638757"/>
                <a:gd name="connsiteX7" fmla="*/ 2072009 w 2072009"/>
                <a:gd name="connsiteY7" fmla="*/ 638757 h 638757"/>
                <a:gd name="connsiteX8" fmla="*/ 1964683 w 2072009"/>
                <a:gd name="connsiteY8" fmla="*/ 638757 h 638757"/>
                <a:gd name="connsiteX9" fmla="*/ 1707542 w 2072009"/>
                <a:gd name="connsiteY9" fmla="*/ 638757 h 638757"/>
                <a:gd name="connsiteX10" fmla="*/ 1485691 w 2072009"/>
                <a:gd name="connsiteY10" fmla="*/ 638757 h 638757"/>
                <a:gd name="connsiteX11" fmla="*/ 1378365 w 2072009"/>
                <a:gd name="connsiteY11" fmla="*/ 638757 h 638757"/>
                <a:gd name="connsiteX12" fmla="*/ 1121224 w 2072009"/>
                <a:gd name="connsiteY12" fmla="*/ 638757 h 638757"/>
                <a:gd name="connsiteX13" fmla="*/ 693644 w 2072009"/>
                <a:gd name="connsiteY13" fmla="*/ 638757 h 638757"/>
                <a:gd name="connsiteX14" fmla="*/ 107326 w 2072009"/>
                <a:gd name="connsiteY14" fmla="*/ 638757 h 638757"/>
                <a:gd name="connsiteX15" fmla="*/ 0 w 2072009"/>
                <a:gd name="connsiteY15" fmla="*/ 516192 h 638757"/>
                <a:gd name="connsiteX16" fmla="*/ 0 w 2072009"/>
                <a:gd name="connsiteY16" fmla="*/ 122565 h 638757"/>
                <a:gd name="connsiteX17" fmla="*/ 107326 w 2072009"/>
                <a:gd name="connsiteY17" fmla="*/ 0 h 63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72009" h="638757">
                  <a:moveTo>
                    <a:pt x="107326" y="0"/>
                  </a:moveTo>
                  <a:lnTo>
                    <a:pt x="693644" y="0"/>
                  </a:lnTo>
                  <a:lnTo>
                    <a:pt x="1378365" y="0"/>
                  </a:lnTo>
                  <a:lnTo>
                    <a:pt x="1964683" y="0"/>
                  </a:lnTo>
                  <a:cubicBezTo>
                    <a:pt x="2023958" y="0"/>
                    <a:pt x="2072009" y="54874"/>
                    <a:pt x="2072009" y="122565"/>
                  </a:cubicBezTo>
                  <a:lnTo>
                    <a:pt x="2072009" y="205638"/>
                  </a:lnTo>
                  <a:lnTo>
                    <a:pt x="2072009" y="516192"/>
                  </a:lnTo>
                  <a:lnTo>
                    <a:pt x="2072009" y="638757"/>
                  </a:lnTo>
                  <a:lnTo>
                    <a:pt x="1964683" y="638757"/>
                  </a:lnTo>
                  <a:lnTo>
                    <a:pt x="1707542" y="638757"/>
                  </a:lnTo>
                  <a:lnTo>
                    <a:pt x="1485691" y="638757"/>
                  </a:lnTo>
                  <a:lnTo>
                    <a:pt x="1378365" y="638757"/>
                  </a:lnTo>
                  <a:lnTo>
                    <a:pt x="1121224" y="638757"/>
                  </a:lnTo>
                  <a:lnTo>
                    <a:pt x="693644" y="638757"/>
                  </a:lnTo>
                  <a:lnTo>
                    <a:pt x="107326" y="638757"/>
                  </a:lnTo>
                  <a:cubicBezTo>
                    <a:pt x="48051" y="638757"/>
                    <a:pt x="0" y="583883"/>
                    <a:pt x="0" y="516192"/>
                  </a:cubicBezTo>
                  <a:lnTo>
                    <a:pt x="0" y="122565"/>
                  </a:lnTo>
                  <a:cubicBezTo>
                    <a:pt x="0" y="54874"/>
                    <a:pt x="48051" y="0"/>
                    <a:pt x="107326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07" name="CaixaDeTexto 106">
              <a:extLst>
                <a:ext uri="{FF2B5EF4-FFF2-40B4-BE49-F238E27FC236}">
                  <a16:creationId xmlns:a16="http://schemas.microsoft.com/office/drawing/2014/main" id="{32A646BC-0E94-401A-1A3A-9517A588611E}"/>
                </a:ext>
              </a:extLst>
            </p:cNvPr>
            <p:cNvSpPr txBox="1"/>
            <p:nvPr/>
          </p:nvSpPr>
          <p:spPr>
            <a:xfrm>
              <a:off x="1201416" y="2102107"/>
              <a:ext cx="1998708" cy="486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Sistema de Sociedades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600" b="1" dirty="0">
                  <a:solidFill>
                    <a:srgbClr val="CFE3BC"/>
                  </a:solidFill>
                  <a:latin typeface="Calibri" panose="020F0502020204030204"/>
                </a:rPr>
                <a:t>Cooperativas Unimed</a:t>
              </a:r>
            </a:p>
          </p:txBody>
        </p:sp>
      </p:grpSp>
      <p:grpSp>
        <p:nvGrpSpPr>
          <p:cNvPr id="186" name="Agrupar 185">
            <a:extLst>
              <a:ext uri="{FF2B5EF4-FFF2-40B4-BE49-F238E27FC236}">
                <a16:creationId xmlns:a16="http://schemas.microsoft.com/office/drawing/2014/main" id="{577D0355-0079-D758-19CB-19EDF01BBEA1}"/>
              </a:ext>
            </a:extLst>
          </p:cNvPr>
          <p:cNvGrpSpPr/>
          <p:nvPr/>
        </p:nvGrpSpPr>
        <p:grpSpPr>
          <a:xfrm>
            <a:off x="465139" y="3811574"/>
            <a:ext cx="1414716" cy="608242"/>
            <a:chOff x="465139" y="3811574"/>
            <a:chExt cx="1414716" cy="608242"/>
          </a:xfrm>
        </p:grpSpPr>
        <p:sp>
          <p:nvSpPr>
            <p:cNvPr id="112" name="Forma Livre: Forma 111">
              <a:extLst>
                <a:ext uri="{FF2B5EF4-FFF2-40B4-BE49-F238E27FC236}">
                  <a16:creationId xmlns:a16="http://schemas.microsoft.com/office/drawing/2014/main" id="{6340F6F4-CA5D-9651-CFCB-E035A7627A3B}"/>
                </a:ext>
              </a:extLst>
            </p:cNvPr>
            <p:cNvSpPr/>
            <p:nvPr/>
          </p:nvSpPr>
          <p:spPr>
            <a:xfrm>
              <a:off x="465139" y="3811574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14" name="CaixaDeTexto 113">
              <a:extLst>
                <a:ext uri="{FF2B5EF4-FFF2-40B4-BE49-F238E27FC236}">
                  <a16:creationId xmlns:a16="http://schemas.microsoft.com/office/drawing/2014/main" id="{B3ADB844-ADA4-5403-7B03-BF76438FAD5E}"/>
                </a:ext>
              </a:extLst>
            </p:cNvPr>
            <p:cNvSpPr txBox="1"/>
            <p:nvPr/>
          </p:nvSpPr>
          <p:spPr>
            <a:xfrm>
              <a:off x="465139" y="3872424"/>
              <a:ext cx="1414716" cy="486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600" b="1" dirty="0">
                  <a:solidFill>
                    <a:srgbClr val="CFE3BC"/>
                  </a:solidFill>
                  <a:latin typeface="Calibri" panose="020F0502020204030204"/>
                </a:rPr>
                <a:t>Unimed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Nacional</a:t>
              </a:r>
            </a:p>
          </p:txBody>
        </p:sp>
      </p:grpSp>
      <p:grpSp>
        <p:nvGrpSpPr>
          <p:cNvPr id="187" name="Agrupar 186">
            <a:extLst>
              <a:ext uri="{FF2B5EF4-FFF2-40B4-BE49-F238E27FC236}">
                <a16:creationId xmlns:a16="http://schemas.microsoft.com/office/drawing/2014/main" id="{CB4931E3-F206-B7E6-B264-9F36A2A59998}"/>
              </a:ext>
            </a:extLst>
          </p:cNvPr>
          <p:cNvGrpSpPr/>
          <p:nvPr/>
        </p:nvGrpSpPr>
        <p:grpSpPr>
          <a:xfrm>
            <a:off x="2492766" y="3799168"/>
            <a:ext cx="1414716" cy="608242"/>
            <a:chOff x="2492766" y="3799168"/>
            <a:chExt cx="1414716" cy="608242"/>
          </a:xfrm>
        </p:grpSpPr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id="{6BB4DAB8-5065-2BF4-72ED-06DD6FD16A1C}"/>
                </a:ext>
              </a:extLst>
            </p:cNvPr>
            <p:cNvSpPr/>
            <p:nvPr/>
          </p:nvSpPr>
          <p:spPr>
            <a:xfrm>
              <a:off x="2492766" y="3799168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5CACBCD2-7B23-DA1D-6D26-E759F1E3BFD3}"/>
                </a:ext>
              </a:extLst>
            </p:cNvPr>
            <p:cNvSpPr txBox="1"/>
            <p:nvPr/>
          </p:nvSpPr>
          <p:spPr>
            <a:xfrm>
              <a:off x="2492766" y="3959171"/>
              <a:ext cx="1414716" cy="27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Federações</a:t>
              </a:r>
              <a:endParaRPr lang="pt-BR" sz="1600" b="1" dirty="0">
                <a:solidFill>
                  <a:srgbClr val="CFE3BC"/>
                </a:solidFill>
                <a:latin typeface="Calibri" panose="020F0502020204030204"/>
              </a:endParaRPr>
            </a:p>
          </p:txBody>
        </p:sp>
      </p:grpSp>
      <p:cxnSp>
        <p:nvCxnSpPr>
          <p:cNvPr id="122" name="Conector reto 121">
            <a:extLst>
              <a:ext uri="{FF2B5EF4-FFF2-40B4-BE49-F238E27FC236}">
                <a16:creationId xmlns:a16="http://schemas.microsoft.com/office/drawing/2014/main" id="{D490E7E7-0867-1B9A-0A30-87CB9754AFF3}"/>
              </a:ext>
            </a:extLst>
          </p:cNvPr>
          <p:cNvCxnSpPr>
            <a:cxnSpLocks/>
            <a:stCxn id="114" idx="3"/>
            <a:endCxn id="116" idx="1"/>
          </p:cNvCxnSpPr>
          <p:nvPr/>
        </p:nvCxnSpPr>
        <p:spPr>
          <a:xfrm flipV="1">
            <a:off x="1879855" y="4097703"/>
            <a:ext cx="612911" cy="17897"/>
          </a:xfrm>
          <a:prstGeom prst="line">
            <a:avLst/>
          </a:prstGeom>
          <a:ln>
            <a:solidFill>
              <a:srgbClr val="009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>
            <a:extLst>
              <a:ext uri="{FF2B5EF4-FFF2-40B4-BE49-F238E27FC236}">
                <a16:creationId xmlns:a16="http://schemas.microsoft.com/office/drawing/2014/main" id="{58F0D95D-5014-04F9-8684-044433D04B63}"/>
              </a:ext>
            </a:extLst>
          </p:cNvPr>
          <p:cNvCxnSpPr>
            <a:cxnSpLocks/>
          </p:cNvCxnSpPr>
          <p:nvPr/>
        </p:nvCxnSpPr>
        <p:spPr>
          <a:xfrm rot="5400000">
            <a:off x="3321755" y="4534495"/>
            <a:ext cx="288000" cy="0"/>
          </a:xfrm>
          <a:prstGeom prst="line">
            <a:avLst/>
          </a:prstGeom>
          <a:ln>
            <a:solidFill>
              <a:srgbClr val="009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>
            <a:extLst>
              <a:ext uri="{FF2B5EF4-FFF2-40B4-BE49-F238E27FC236}">
                <a16:creationId xmlns:a16="http://schemas.microsoft.com/office/drawing/2014/main" id="{A4E7A4EA-04EB-CAF7-3C38-DE81FA1D28C2}"/>
              </a:ext>
            </a:extLst>
          </p:cNvPr>
          <p:cNvCxnSpPr>
            <a:cxnSpLocks/>
          </p:cNvCxnSpPr>
          <p:nvPr/>
        </p:nvCxnSpPr>
        <p:spPr>
          <a:xfrm rot="5400000">
            <a:off x="765754" y="4534495"/>
            <a:ext cx="288000" cy="0"/>
          </a:xfrm>
          <a:prstGeom prst="line">
            <a:avLst/>
          </a:prstGeom>
          <a:ln>
            <a:solidFill>
              <a:srgbClr val="009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Agrupar 198">
            <a:extLst>
              <a:ext uri="{FF2B5EF4-FFF2-40B4-BE49-F238E27FC236}">
                <a16:creationId xmlns:a16="http://schemas.microsoft.com/office/drawing/2014/main" id="{15C87BD7-55D2-D8B1-1F0C-BD754F920F57}"/>
              </a:ext>
            </a:extLst>
          </p:cNvPr>
          <p:cNvGrpSpPr/>
          <p:nvPr/>
        </p:nvGrpSpPr>
        <p:grpSpPr>
          <a:xfrm>
            <a:off x="909754" y="2641562"/>
            <a:ext cx="2556000" cy="1150162"/>
            <a:chOff x="909754" y="2641562"/>
            <a:chExt cx="2556000" cy="1150162"/>
          </a:xfrm>
        </p:grpSpPr>
        <p:sp>
          <p:nvSpPr>
            <p:cNvPr id="113" name="Colchete Direito 112">
              <a:extLst>
                <a:ext uri="{FF2B5EF4-FFF2-40B4-BE49-F238E27FC236}">
                  <a16:creationId xmlns:a16="http://schemas.microsoft.com/office/drawing/2014/main" id="{2278EBB2-3EF3-C0DE-C9F2-12E3E4997182}"/>
                </a:ext>
              </a:extLst>
            </p:cNvPr>
            <p:cNvSpPr/>
            <p:nvPr/>
          </p:nvSpPr>
          <p:spPr>
            <a:xfrm rot="16200000">
              <a:off x="2097754" y="2423724"/>
              <a:ext cx="180000" cy="2556000"/>
            </a:xfrm>
            <a:prstGeom prst="rightBracket">
              <a:avLst>
                <a:gd name="adj" fmla="val 87806"/>
              </a:avLst>
            </a:prstGeom>
            <a:ln>
              <a:solidFill>
                <a:srgbClr val="0099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5" name="Conector reto 124">
              <a:extLst>
                <a:ext uri="{FF2B5EF4-FFF2-40B4-BE49-F238E27FC236}">
                  <a16:creationId xmlns:a16="http://schemas.microsoft.com/office/drawing/2014/main" id="{549197CD-29CB-4F97-7524-0675D65A81EF}"/>
                </a:ext>
              </a:extLst>
            </p:cNvPr>
            <p:cNvCxnSpPr>
              <a:cxnSpLocks/>
            </p:cNvCxnSpPr>
            <p:nvPr/>
          </p:nvCxnSpPr>
          <p:spPr>
            <a:xfrm>
              <a:off x="2044968" y="2641562"/>
              <a:ext cx="0" cy="970161"/>
            </a:xfrm>
            <a:prstGeom prst="line">
              <a:avLst/>
            </a:prstGeom>
            <a:ln>
              <a:solidFill>
                <a:srgbClr val="0099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6A21058F-A651-AAE2-255F-A2D7CD147E3B}"/>
              </a:ext>
            </a:extLst>
          </p:cNvPr>
          <p:cNvGrpSpPr/>
          <p:nvPr/>
        </p:nvGrpSpPr>
        <p:grpSpPr>
          <a:xfrm>
            <a:off x="1201416" y="2813014"/>
            <a:ext cx="2072009" cy="638757"/>
            <a:chOff x="1201416" y="2813014"/>
            <a:chExt cx="2072009" cy="638757"/>
          </a:xfrm>
        </p:grpSpPr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98E5522E-107B-ACA2-B163-95FBEA0EF2DD}"/>
                </a:ext>
              </a:extLst>
            </p:cNvPr>
            <p:cNvSpPr/>
            <p:nvPr/>
          </p:nvSpPr>
          <p:spPr>
            <a:xfrm>
              <a:off x="1201416" y="2813014"/>
              <a:ext cx="2072009" cy="638757"/>
            </a:xfrm>
            <a:custGeom>
              <a:avLst/>
              <a:gdLst>
                <a:gd name="connsiteX0" fmla="*/ 107326 w 2072009"/>
                <a:gd name="connsiteY0" fmla="*/ 0 h 638757"/>
                <a:gd name="connsiteX1" fmla="*/ 693644 w 2072009"/>
                <a:gd name="connsiteY1" fmla="*/ 0 h 638757"/>
                <a:gd name="connsiteX2" fmla="*/ 1378365 w 2072009"/>
                <a:gd name="connsiteY2" fmla="*/ 0 h 638757"/>
                <a:gd name="connsiteX3" fmla="*/ 1964683 w 2072009"/>
                <a:gd name="connsiteY3" fmla="*/ 0 h 638757"/>
                <a:gd name="connsiteX4" fmla="*/ 2072009 w 2072009"/>
                <a:gd name="connsiteY4" fmla="*/ 122565 h 638757"/>
                <a:gd name="connsiteX5" fmla="*/ 2072009 w 2072009"/>
                <a:gd name="connsiteY5" fmla="*/ 205638 h 638757"/>
                <a:gd name="connsiteX6" fmla="*/ 2072009 w 2072009"/>
                <a:gd name="connsiteY6" fmla="*/ 516192 h 638757"/>
                <a:gd name="connsiteX7" fmla="*/ 2072009 w 2072009"/>
                <a:gd name="connsiteY7" fmla="*/ 638757 h 638757"/>
                <a:gd name="connsiteX8" fmla="*/ 1964683 w 2072009"/>
                <a:gd name="connsiteY8" fmla="*/ 638757 h 638757"/>
                <a:gd name="connsiteX9" fmla="*/ 1707542 w 2072009"/>
                <a:gd name="connsiteY9" fmla="*/ 638757 h 638757"/>
                <a:gd name="connsiteX10" fmla="*/ 1485691 w 2072009"/>
                <a:gd name="connsiteY10" fmla="*/ 638757 h 638757"/>
                <a:gd name="connsiteX11" fmla="*/ 1378365 w 2072009"/>
                <a:gd name="connsiteY11" fmla="*/ 638757 h 638757"/>
                <a:gd name="connsiteX12" fmla="*/ 1121224 w 2072009"/>
                <a:gd name="connsiteY12" fmla="*/ 638757 h 638757"/>
                <a:gd name="connsiteX13" fmla="*/ 693644 w 2072009"/>
                <a:gd name="connsiteY13" fmla="*/ 638757 h 638757"/>
                <a:gd name="connsiteX14" fmla="*/ 107326 w 2072009"/>
                <a:gd name="connsiteY14" fmla="*/ 638757 h 638757"/>
                <a:gd name="connsiteX15" fmla="*/ 0 w 2072009"/>
                <a:gd name="connsiteY15" fmla="*/ 516192 h 638757"/>
                <a:gd name="connsiteX16" fmla="*/ 0 w 2072009"/>
                <a:gd name="connsiteY16" fmla="*/ 122565 h 638757"/>
                <a:gd name="connsiteX17" fmla="*/ 107326 w 2072009"/>
                <a:gd name="connsiteY17" fmla="*/ 0 h 63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72009" h="638757">
                  <a:moveTo>
                    <a:pt x="107326" y="0"/>
                  </a:moveTo>
                  <a:lnTo>
                    <a:pt x="693644" y="0"/>
                  </a:lnTo>
                  <a:lnTo>
                    <a:pt x="1378365" y="0"/>
                  </a:lnTo>
                  <a:lnTo>
                    <a:pt x="1964683" y="0"/>
                  </a:lnTo>
                  <a:cubicBezTo>
                    <a:pt x="2023958" y="0"/>
                    <a:pt x="2072009" y="54874"/>
                    <a:pt x="2072009" y="122565"/>
                  </a:cubicBezTo>
                  <a:lnTo>
                    <a:pt x="2072009" y="205638"/>
                  </a:lnTo>
                  <a:lnTo>
                    <a:pt x="2072009" y="516192"/>
                  </a:lnTo>
                  <a:lnTo>
                    <a:pt x="2072009" y="638757"/>
                  </a:lnTo>
                  <a:lnTo>
                    <a:pt x="1964683" y="638757"/>
                  </a:lnTo>
                  <a:lnTo>
                    <a:pt x="1707542" y="638757"/>
                  </a:lnTo>
                  <a:lnTo>
                    <a:pt x="1485691" y="638757"/>
                  </a:lnTo>
                  <a:lnTo>
                    <a:pt x="1378365" y="638757"/>
                  </a:lnTo>
                  <a:lnTo>
                    <a:pt x="1121224" y="638757"/>
                  </a:lnTo>
                  <a:lnTo>
                    <a:pt x="693644" y="638757"/>
                  </a:lnTo>
                  <a:lnTo>
                    <a:pt x="107326" y="638757"/>
                  </a:lnTo>
                  <a:cubicBezTo>
                    <a:pt x="48051" y="638757"/>
                    <a:pt x="0" y="583883"/>
                    <a:pt x="0" y="516192"/>
                  </a:cubicBezTo>
                  <a:lnTo>
                    <a:pt x="0" y="122565"/>
                  </a:lnTo>
                  <a:cubicBezTo>
                    <a:pt x="0" y="54874"/>
                    <a:pt x="48051" y="0"/>
                    <a:pt x="107326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11" name="CaixaDeTexto 110">
              <a:extLst>
                <a:ext uri="{FF2B5EF4-FFF2-40B4-BE49-F238E27FC236}">
                  <a16:creationId xmlns:a16="http://schemas.microsoft.com/office/drawing/2014/main" id="{3995CA18-469A-0173-83E1-1AE1930E1666}"/>
                </a:ext>
              </a:extLst>
            </p:cNvPr>
            <p:cNvSpPr txBox="1"/>
            <p:nvPr/>
          </p:nvSpPr>
          <p:spPr>
            <a:xfrm>
              <a:off x="1201416" y="2889121"/>
              <a:ext cx="1998708" cy="486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Confederação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600" b="1" dirty="0">
                  <a:solidFill>
                    <a:srgbClr val="CFE3BC"/>
                  </a:solidFill>
                  <a:latin typeface="Calibri" panose="020F0502020204030204"/>
                </a:rPr>
                <a:t>Unimed do Brasil</a:t>
              </a:r>
            </a:p>
          </p:txBody>
        </p:sp>
      </p:grpSp>
      <p:grpSp>
        <p:nvGrpSpPr>
          <p:cNvPr id="197" name="Agrupar 196">
            <a:extLst>
              <a:ext uri="{FF2B5EF4-FFF2-40B4-BE49-F238E27FC236}">
                <a16:creationId xmlns:a16="http://schemas.microsoft.com/office/drawing/2014/main" id="{7AC3396D-A426-63D3-7181-09E10F9C4870}"/>
              </a:ext>
            </a:extLst>
          </p:cNvPr>
          <p:cNvGrpSpPr/>
          <p:nvPr/>
        </p:nvGrpSpPr>
        <p:grpSpPr>
          <a:xfrm>
            <a:off x="2044968" y="1528210"/>
            <a:ext cx="4925154" cy="488564"/>
            <a:chOff x="2044968" y="1528210"/>
            <a:chExt cx="4925154" cy="488564"/>
          </a:xfrm>
        </p:grpSpPr>
        <p:sp>
          <p:nvSpPr>
            <p:cNvPr id="105" name="Colchete Direito 104">
              <a:extLst>
                <a:ext uri="{FF2B5EF4-FFF2-40B4-BE49-F238E27FC236}">
                  <a16:creationId xmlns:a16="http://schemas.microsoft.com/office/drawing/2014/main" id="{84055848-C1C1-428D-293C-4C09178A8899}"/>
                </a:ext>
              </a:extLst>
            </p:cNvPr>
            <p:cNvSpPr/>
            <p:nvPr/>
          </p:nvSpPr>
          <p:spPr>
            <a:xfrm rot="16200000">
              <a:off x="4383196" y="-570152"/>
              <a:ext cx="248698" cy="4925154"/>
            </a:xfrm>
            <a:prstGeom prst="rightBracket">
              <a:avLst>
                <a:gd name="adj" fmla="val 87806"/>
              </a:avLst>
            </a:prstGeom>
            <a:ln>
              <a:solidFill>
                <a:srgbClr val="0099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7" name="Conector reto 126">
              <a:extLst>
                <a:ext uri="{FF2B5EF4-FFF2-40B4-BE49-F238E27FC236}">
                  <a16:creationId xmlns:a16="http://schemas.microsoft.com/office/drawing/2014/main" id="{362403B1-D854-A7B4-0A84-74DD6BD7F8B1}"/>
                </a:ext>
              </a:extLst>
            </p:cNvPr>
            <p:cNvCxnSpPr>
              <a:cxnSpLocks/>
              <a:endCxn id="105" idx="2"/>
            </p:cNvCxnSpPr>
            <p:nvPr/>
          </p:nvCxnSpPr>
          <p:spPr>
            <a:xfrm flipH="1">
              <a:off x="4507545" y="1528210"/>
              <a:ext cx="1879" cy="239866"/>
            </a:xfrm>
            <a:prstGeom prst="line">
              <a:avLst/>
            </a:prstGeom>
            <a:ln>
              <a:solidFill>
                <a:srgbClr val="0099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Colchete Direito 131">
            <a:extLst>
              <a:ext uri="{FF2B5EF4-FFF2-40B4-BE49-F238E27FC236}">
                <a16:creationId xmlns:a16="http://schemas.microsoft.com/office/drawing/2014/main" id="{E0167946-3979-5BDF-EC15-1387B22A1D81}"/>
              </a:ext>
            </a:extLst>
          </p:cNvPr>
          <p:cNvSpPr/>
          <p:nvPr/>
        </p:nvSpPr>
        <p:spPr>
          <a:xfrm rot="16200000">
            <a:off x="8316594" y="227304"/>
            <a:ext cx="113160" cy="5112000"/>
          </a:xfrm>
          <a:prstGeom prst="rightBracket">
            <a:avLst>
              <a:gd name="adj" fmla="val 87806"/>
            </a:avLst>
          </a:prstGeom>
          <a:ln>
            <a:solidFill>
              <a:srgbClr val="009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3" name="Agrupar 182">
            <a:extLst>
              <a:ext uri="{FF2B5EF4-FFF2-40B4-BE49-F238E27FC236}">
                <a16:creationId xmlns:a16="http://schemas.microsoft.com/office/drawing/2014/main" id="{9D2317D1-7F64-DB87-7AC1-B87146B96C1E}"/>
              </a:ext>
            </a:extLst>
          </p:cNvPr>
          <p:cNvGrpSpPr/>
          <p:nvPr/>
        </p:nvGrpSpPr>
        <p:grpSpPr>
          <a:xfrm>
            <a:off x="9990983" y="2828271"/>
            <a:ext cx="1414716" cy="608242"/>
            <a:chOff x="9990983" y="2828271"/>
            <a:chExt cx="1414716" cy="608242"/>
          </a:xfrm>
        </p:grpSpPr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A46D99A3-E884-83B0-9877-57C78837BE8B}"/>
                </a:ext>
              </a:extLst>
            </p:cNvPr>
            <p:cNvSpPr/>
            <p:nvPr/>
          </p:nvSpPr>
          <p:spPr>
            <a:xfrm>
              <a:off x="9990983" y="2828271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35" name="CaixaDeTexto 134">
              <a:extLst>
                <a:ext uri="{FF2B5EF4-FFF2-40B4-BE49-F238E27FC236}">
                  <a16:creationId xmlns:a16="http://schemas.microsoft.com/office/drawing/2014/main" id="{43C35598-5DD9-9977-BA98-9B7696315B2A}"/>
                </a:ext>
              </a:extLst>
            </p:cNvPr>
            <p:cNvSpPr txBox="1"/>
            <p:nvPr/>
          </p:nvSpPr>
          <p:spPr>
            <a:xfrm>
              <a:off x="9990983" y="2902297"/>
              <a:ext cx="1414716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Fundação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400" b="1" dirty="0">
                  <a:solidFill>
                    <a:srgbClr val="CFE3BC"/>
                  </a:solidFill>
                  <a:latin typeface="Calibri" panose="020F0502020204030204"/>
                </a:rPr>
                <a:t>Unimed</a:t>
              </a:r>
              <a:endParaRPr lang="pt-BR" sz="1600" b="1" dirty="0">
                <a:solidFill>
                  <a:srgbClr val="CFE3BC"/>
                </a:solidFill>
                <a:latin typeface="Calibri" panose="020F0502020204030204"/>
              </a:endParaRPr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DF8D8880-83E3-E754-5DFE-575011F108B4}"/>
              </a:ext>
            </a:extLst>
          </p:cNvPr>
          <p:cNvGrpSpPr/>
          <p:nvPr/>
        </p:nvGrpSpPr>
        <p:grpSpPr>
          <a:xfrm>
            <a:off x="9990983" y="3799168"/>
            <a:ext cx="1414716" cy="608242"/>
            <a:chOff x="9990983" y="3799168"/>
            <a:chExt cx="1414716" cy="608242"/>
          </a:xfrm>
        </p:grpSpPr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110D1B71-2F13-BC6C-2DA8-BAAA1A71777A}"/>
                </a:ext>
              </a:extLst>
            </p:cNvPr>
            <p:cNvSpPr/>
            <p:nvPr/>
          </p:nvSpPr>
          <p:spPr>
            <a:xfrm>
              <a:off x="9990983" y="3799168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11418331-1ABE-BEA2-C57E-06106E2DBFFF}"/>
                </a:ext>
              </a:extLst>
            </p:cNvPr>
            <p:cNvSpPr txBox="1"/>
            <p:nvPr/>
          </p:nvSpPr>
          <p:spPr>
            <a:xfrm>
              <a:off x="9990983" y="3898776"/>
              <a:ext cx="1414716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Faculdade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400" b="1" dirty="0">
                  <a:solidFill>
                    <a:srgbClr val="CFE3BC"/>
                  </a:solidFill>
                  <a:latin typeface="Calibri" panose="020F0502020204030204"/>
                </a:rPr>
                <a:t>Unimed</a:t>
              </a:r>
              <a:endParaRPr lang="pt-BR" sz="1600" b="1" dirty="0">
                <a:solidFill>
                  <a:srgbClr val="CFE3BC"/>
                </a:solidFill>
                <a:latin typeface="Calibri" panose="020F0502020204030204"/>
              </a:endParaRPr>
            </a:p>
          </p:txBody>
        </p:sp>
      </p:grp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C0EC7841-5FE2-739A-0F70-3B523C157E1B}"/>
              </a:ext>
            </a:extLst>
          </p:cNvPr>
          <p:cNvCxnSpPr>
            <a:cxnSpLocks/>
          </p:cNvCxnSpPr>
          <p:nvPr/>
        </p:nvCxnSpPr>
        <p:spPr>
          <a:xfrm>
            <a:off x="10963972" y="3433791"/>
            <a:ext cx="0" cy="464985"/>
          </a:xfrm>
          <a:prstGeom prst="line">
            <a:avLst/>
          </a:prstGeom>
          <a:ln>
            <a:solidFill>
              <a:srgbClr val="009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Agrupar 181">
            <a:extLst>
              <a:ext uri="{FF2B5EF4-FFF2-40B4-BE49-F238E27FC236}">
                <a16:creationId xmlns:a16="http://schemas.microsoft.com/office/drawing/2014/main" id="{B15BC3BA-115A-B793-0B78-5BC268ACC3F4}"/>
              </a:ext>
            </a:extLst>
          </p:cNvPr>
          <p:cNvGrpSpPr/>
          <p:nvPr/>
        </p:nvGrpSpPr>
        <p:grpSpPr>
          <a:xfrm>
            <a:off x="5660610" y="2017213"/>
            <a:ext cx="2072009" cy="714465"/>
            <a:chOff x="5660610" y="2017213"/>
            <a:chExt cx="2072009" cy="714465"/>
          </a:xfrm>
        </p:grpSpPr>
        <p:cxnSp>
          <p:nvCxnSpPr>
            <p:cNvPr id="143" name="Conector reto 142">
              <a:extLst>
                <a:ext uri="{FF2B5EF4-FFF2-40B4-BE49-F238E27FC236}">
                  <a16:creationId xmlns:a16="http://schemas.microsoft.com/office/drawing/2014/main" id="{248F0826-A447-2C68-367E-45894492E962}"/>
                </a:ext>
              </a:extLst>
            </p:cNvPr>
            <p:cNvCxnSpPr>
              <a:cxnSpLocks/>
            </p:cNvCxnSpPr>
            <p:nvPr/>
          </p:nvCxnSpPr>
          <p:spPr>
            <a:xfrm>
              <a:off x="6976708" y="2211508"/>
              <a:ext cx="0" cy="520170"/>
            </a:xfrm>
            <a:prstGeom prst="line">
              <a:avLst/>
            </a:prstGeom>
            <a:ln>
              <a:solidFill>
                <a:srgbClr val="0099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881D9335-62F8-CDF0-A0B6-6393A5179084}"/>
                </a:ext>
              </a:extLst>
            </p:cNvPr>
            <p:cNvSpPr/>
            <p:nvPr/>
          </p:nvSpPr>
          <p:spPr>
            <a:xfrm>
              <a:off x="5660610" y="2017213"/>
              <a:ext cx="2072009" cy="638757"/>
            </a:xfrm>
            <a:custGeom>
              <a:avLst/>
              <a:gdLst>
                <a:gd name="connsiteX0" fmla="*/ 107326 w 2072009"/>
                <a:gd name="connsiteY0" fmla="*/ 0 h 638757"/>
                <a:gd name="connsiteX1" fmla="*/ 693644 w 2072009"/>
                <a:gd name="connsiteY1" fmla="*/ 0 h 638757"/>
                <a:gd name="connsiteX2" fmla="*/ 1378365 w 2072009"/>
                <a:gd name="connsiteY2" fmla="*/ 0 h 638757"/>
                <a:gd name="connsiteX3" fmla="*/ 1964683 w 2072009"/>
                <a:gd name="connsiteY3" fmla="*/ 0 h 638757"/>
                <a:gd name="connsiteX4" fmla="*/ 2072009 w 2072009"/>
                <a:gd name="connsiteY4" fmla="*/ 122565 h 638757"/>
                <a:gd name="connsiteX5" fmla="*/ 2072009 w 2072009"/>
                <a:gd name="connsiteY5" fmla="*/ 205638 h 638757"/>
                <a:gd name="connsiteX6" fmla="*/ 2072009 w 2072009"/>
                <a:gd name="connsiteY6" fmla="*/ 516192 h 638757"/>
                <a:gd name="connsiteX7" fmla="*/ 2072009 w 2072009"/>
                <a:gd name="connsiteY7" fmla="*/ 638757 h 638757"/>
                <a:gd name="connsiteX8" fmla="*/ 1964683 w 2072009"/>
                <a:gd name="connsiteY8" fmla="*/ 638757 h 638757"/>
                <a:gd name="connsiteX9" fmla="*/ 1707542 w 2072009"/>
                <a:gd name="connsiteY9" fmla="*/ 638757 h 638757"/>
                <a:gd name="connsiteX10" fmla="*/ 1485691 w 2072009"/>
                <a:gd name="connsiteY10" fmla="*/ 638757 h 638757"/>
                <a:gd name="connsiteX11" fmla="*/ 1378365 w 2072009"/>
                <a:gd name="connsiteY11" fmla="*/ 638757 h 638757"/>
                <a:gd name="connsiteX12" fmla="*/ 1121224 w 2072009"/>
                <a:gd name="connsiteY12" fmla="*/ 638757 h 638757"/>
                <a:gd name="connsiteX13" fmla="*/ 693644 w 2072009"/>
                <a:gd name="connsiteY13" fmla="*/ 638757 h 638757"/>
                <a:gd name="connsiteX14" fmla="*/ 107326 w 2072009"/>
                <a:gd name="connsiteY14" fmla="*/ 638757 h 638757"/>
                <a:gd name="connsiteX15" fmla="*/ 0 w 2072009"/>
                <a:gd name="connsiteY15" fmla="*/ 516192 h 638757"/>
                <a:gd name="connsiteX16" fmla="*/ 0 w 2072009"/>
                <a:gd name="connsiteY16" fmla="*/ 122565 h 638757"/>
                <a:gd name="connsiteX17" fmla="*/ 107326 w 2072009"/>
                <a:gd name="connsiteY17" fmla="*/ 0 h 63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72009" h="638757">
                  <a:moveTo>
                    <a:pt x="107326" y="0"/>
                  </a:moveTo>
                  <a:lnTo>
                    <a:pt x="693644" y="0"/>
                  </a:lnTo>
                  <a:lnTo>
                    <a:pt x="1378365" y="0"/>
                  </a:lnTo>
                  <a:lnTo>
                    <a:pt x="1964683" y="0"/>
                  </a:lnTo>
                  <a:cubicBezTo>
                    <a:pt x="2023958" y="0"/>
                    <a:pt x="2072009" y="54874"/>
                    <a:pt x="2072009" y="122565"/>
                  </a:cubicBezTo>
                  <a:lnTo>
                    <a:pt x="2072009" y="205638"/>
                  </a:lnTo>
                  <a:lnTo>
                    <a:pt x="2072009" y="516192"/>
                  </a:lnTo>
                  <a:lnTo>
                    <a:pt x="2072009" y="638757"/>
                  </a:lnTo>
                  <a:lnTo>
                    <a:pt x="1964683" y="638757"/>
                  </a:lnTo>
                  <a:lnTo>
                    <a:pt x="1707542" y="638757"/>
                  </a:lnTo>
                  <a:lnTo>
                    <a:pt x="1485691" y="638757"/>
                  </a:lnTo>
                  <a:lnTo>
                    <a:pt x="1378365" y="638757"/>
                  </a:lnTo>
                  <a:lnTo>
                    <a:pt x="1121224" y="638757"/>
                  </a:lnTo>
                  <a:lnTo>
                    <a:pt x="693644" y="638757"/>
                  </a:lnTo>
                  <a:lnTo>
                    <a:pt x="107326" y="638757"/>
                  </a:lnTo>
                  <a:cubicBezTo>
                    <a:pt x="48051" y="638757"/>
                    <a:pt x="0" y="583883"/>
                    <a:pt x="0" y="516192"/>
                  </a:cubicBezTo>
                  <a:lnTo>
                    <a:pt x="0" y="122565"/>
                  </a:lnTo>
                  <a:cubicBezTo>
                    <a:pt x="0" y="54874"/>
                    <a:pt x="48051" y="0"/>
                    <a:pt x="107326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30" name="CaixaDeTexto 129">
              <a:extLst>
                <a:ext uri="{FF2B5EF4-FFF2-40B4-BE49-F238E27FC236}">
                  <a16:creationId xmlns:a16="http://schemas.microsoft.com/office/drawing/2014/main" id="{5678F2FF-47CF-1169-CCD9-D2B1E0C9FF84}"/>
                </a:ext>
              </a:extLst>
            </p:cNvPr>
            <p:cNvSpPr txBox="1"/>
            <p:nvPr/>
          </p:nvSpPr>
          <p:spPr>
            <a:xfrm>
              <a:off x="5660610" y="2100481"/>
              <a:ext cx="1998708" cy="486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Sistema de Sociedades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600" b="1" dirty="0">
                  <a:solidFill>
                    <a:srgbClr val="CFE3BC"/>
                  </a:solidFill>
                  <a:latin typeface="Calibri" panose="020F0502020204030204"/>
                </a:rPr>
                <a:t>Auxiliares Unimed</a:t>
              </a: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6DFB3075-F535-2545-4CFF-3684AEC3762F}"/>
              </a:ext>
            </a:extLst>
          </p:cNvPr>
          <p:cNvGrpSpPr/>
          <p:nvPr/>
        </p:nvGrpSpPr>
        <p:grpSpPr>
          <a:xfrm>
            <a:off x="5817174" y="3436513"/>
            <a:ext cx="3600000" cy="698016"/>
            <a:chOff x="5817174" y="3436513"/>
            <a:chExt cx="3600000" cy="698016"/>
          </a:xfrm>
        </p:grpSpPr>
        <p:cxnSp>
          <p:nvCxnSpPr>
            <p:cNvPr id="192" name="Conector reto 191">
              <a:extLst>
                <a:ext uri="{FF2B5EF4-FFF2-40B4-BE49-F238E27FC236}">
                  <a16:creationId xmlns:a16="http://schemas.microsoft.com/office/drawing/2014/main" id="{61327DFB-0078-A795-BC34-ACFF26D50474}"/>
                </a:ext>
              </a:extLst>
            </p:cNvPr>
            <p:cNvCxnSpPr>
              <a:cxnSpLocks/>
            </p:cNvCxnSpPr>
            <p:nvPr/>
          </p:nvCxnSpPr>
          <p:spPr>
            <a:xfrm>
              <a:off x="7684066" y="3632513"/>
              <a:ext cx="0" cy="502016"/>
            </a:xfrm>
            <a:prstGeom prst="line">
              <a:avLst/>
            </a:prstGeom>
            <a:ln>
              <a:solidFill>
                <a:srgbClr val="0099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Agrupar 197">
              <a:extLst>
                <a:ext uri="{FF2B5EF4-FFF2-40B4-BE49-F238E27FC236}">
                  <a16:creationId xmlns:a16="http://schemas.microsoft.com/office/drawing/2014/main" id="{7888AEC2-3143-9046-23A5-739FCD1D1AB5}"/>
                </a:ext>
              </a:extLst>
            </p:cNvPr>
            <p:cNvGrpSpPr/>
            <p:nvPr/>
          </p:nvGrpSpPr>
          <p:grpSpPr>
            <a:xfrm>
              <a:off x="5817174" y="3436513"/>
              <a:ext cx="3600000" cy="372146"/>
              <a:chOff x="5817174" y="3436513"/>
              <a:chExt cx="3600000" cy="372146"/>
            </a:xfrm>
          </p:grpSpPr>
          <p:sp>
            <p:nvSpPr>
              <p:cNvPr id="148" name="Colchete Direito 147">
                <a:extLst>
                  <a:ext uri="{FF2B5EF4-FFF2-40B4-BE49-F238E27FC236}">
                    <a16:creationId xmlns:a16="http://schemas.microsoft.com/office/drawing/2014/main" id="{893CA37C-8BC8-252B-18BB-8F272BFB4122}"/>
                  </a:ext>
                </a:extLst>
              </p:cNvPr>
              <p:cNvSpPr/>
              <p:nvPr/>
            </p:nvSpPr>
            <p:spPr>
              <a:xfrm rot="16200000">
                <a:off x="7527174" y="1918659"/>
                <a:ext cx="180000" cy="3600000"/>
              </a:xfrm>
              <a:prstGeom prst="rightBracket">
                <a:avLst>
                  <a:gd name="adj" fmla="val 87806"/>
                </a:avLst>
              </a:prstGeom>
              <a:ln>
                <a:solidFill>
                  <a:srgbClr val="0099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49" name="Conector reto 148">
                <a:extLst>
                  <a:ext uri="{FF2B5EF4-FFF2-40B4-BE49-F238E27FC236}">
                    <a16:creationId xmlns:a16="http://schemas.microsoft.com/office/drawing/2014/main" id="{3AFC9F22-A870-08F5-3DF1-684D2BF73E8B}"/>
                  </a:ext>
                </a:extLst>
              </p:cNvPr>
              <p:cNvCxnSpPr>
                <a:cxnSpLocks/>
                <a:stCxn id="131" idx="7"/>
              </p:cNvCxnSpPr>
              <p:nvPr/>
            </p:nvCxnSpPr>
            <p:spPr>
              <a:xfrm flipH="1">
                <a:off x="6359039" y="3436513"/>
                <a:ext cx="0" cy="192145"/>
              </a:xfrm>
              <a:prstGeom prst="line">
                <a:avLst/>
              </a:prstGeom>
              <a:ln>
                <a:solidFill>
                  <a:srgbClr val="0099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Agrupar 188">
            <a:extLst>
              <a:ext uri="{FF2B5EF4-FFF2-40B4-BE49-F238E27FC236}">
                <a16:creationId xmlns:a16="http://schemas.microsoft.com/office/drawing/2014/main" id="{81F7A660-9B46-D6E1-8063-FE5A97F4AF63}"/>
              </a:ext>
            </a:extLst>
          </p:cNvPr>
          <p:cNvGrpSpPr/>
          <p:nvPr/>
        </p:nvGrpSpPr>
        <p:grpSpPr>
          <a:xfrm>
            <a:off x="8474721" y="3799168"/>
            <a:ext cx="1414716" cy="608242"/>
            <a:chOff x="8474721" y="3799168"/>
            <a:chExt cx="1414716" cy="608242"/>
          </a:xfrm>
        </p:grpSpPr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E65819E5-E4CA-C802-E918-0DFBF2C20BF3}"/>
                </a:ext>
              </a:extLst>
            </p:cNvPr>
            <p:cNvSpPr/>
            <p:nvPr/>
          </p:nvSpPr>
          <p:spPr>
            <a:xfrm>
              <a:off x="8474721" y="3799168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53" name="CaixaDeTexto 152">
              <a:extLst>
                <a:ext uri="{FF2B5EF4-FFF2-40B4-BE49-F238E27FC236}">
                  <a16:creationId xmlns:a16="http://schemas.microsoft.com/office/drawing/2014/main" id="{427A6AB1-684D-69F0-8B6B-5B05286160AC}"/>
                </a:ext>
              </a:extLst>
            </p:cNvPr>
            <p:cNvSpPr txBox="1"/>
            <p:nvPr/>
          </p:nvSpPr>
          <p:spPr>
            <a:xfrm>
              <a:off x="8474721" y="3898776"/>
              <a:ext cx="1414716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b="1" dirty="0">
                  <a:solidFill>
                    <a:srgbClr val="CFE3BC"/>
                  </a:solidFill>
                  <a:latin typeface="Calibri" panose="020F0502020204030204"/>
                </a:rPr>
                <a:t>Unimed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Corretora LTDA.</a:t>
              </a:r>
              <a:endParaRPr lang="pt-BR" sz="160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</p:grpSp>
      <p:grpSp>
        <p:nvGrpSpPr>
          <p:cNvPr id="185" name="Agrupar 184">
            <a:extLst>
              <a:ext uri="{FF2B5EF4-FFF2-40B4-BE49-F238E27FC236}">
                <a16:creationId xmlns:a16="http://schemas.microsoft.com/office/drawing/2014/main" id="{B2997E61-F21E-8398-E653-5FD984C2F9A8}"/>
              </a:ext>
            </a:extLst>
          </p:cNvPr>
          <p:cNvGrpSpPr/>
          <p:nvPr/>
        </p:nvGrpSpPr>
        <p:grpSpPr>
          <a:xfrm>
            <a:off x="5372558" y="2828271"/>
            <a:ext cx="1495419" cy="608242"/>
            <a:chOff x="5372558" y="2828271"/>
            <a:chExt cx="1495419" cy="608242"/>
          </a:xfrm>
        </p:grpSpPr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C8E0000A-FAE9-17C7-90CD-CCC49B12C62C}"/>
                </a:ext>
              </a:extLst>
            </p:cNvPr>
            <p:cNvSpPr/>
            <p:nvPr/>
          </p:nvSpPr>
          <p:spPr>
            <a:xfrm>
              <a:off x="5372559" y="2828271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33" name="CaixaDeTexto 132">
              <a:extLst>
                <a:ext uri="{FF2B5EF4-FFF2-40B4-BE49-F238E27FC236}">
                  <a16:creationId xmlns:a16="http://schemas.microsoft.com/office/drawing/2014/main" id="{7A0331A2-9DAC-2535-580B-B53E05D273E0}"/>
                </a:ext>
              </a:extLst>
            </p:cNvPr>
            <p:cNvSpPr txBox="1"/>
            <p:nvPr/>
          </p:nvSpPr>
          <p:spPr>
            <a:xfrm>
              <a:off x="5372558" y="2902297"/>
              <a:ext cx="1495419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b="1" dirty="0">
                  <a:solidFill>
                    <a:srgbClr val="CFE3BC"/>
                  </a:solidFill>
                  <a:latin typeface="Calibri" panose="020F0502020204030204"/>
                </a:rPr>
                <a:t>Unimed</a:t>
              </a: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 Participações S/A</a:t>
              </a:r>
              <a:endParaRPr lang="pt-BR" sz="1600" b="1" dirty="0">
                <a:solidFill>
                  <a:srgbClr val="CFE3BC"/>
                </a:solidFill>
                <a:latin typeface="Calibri" panose="020F0502020204030204"/>
              </a:endParaRPr>
            </a:p>
          </p:txBody>
        </p:sp>
      </p:grpSp>
      <p:grpSp>
        <p:nvGrpSpPr>
          <p:cNvPr id="195" name="Agrupar 194">
            <a:extLst>
              <a:ext uri="{FF2B5EF4-FFF2-40B4-BE49-F238E27FC236}">
                <a16:creationId xmlns:a16="http://schemas.microsoft.com/office/drawing/2014/main" id="{6C95D6F8-936F-D4FF-C62C-9858BE22DB00}"/>
              </a:ext>
            </a:extLst>
          </p:cNvPr>
          <p:cNvGrpSpPr/>
          <p:nvPr/>
        </p:nvGrpSpPr>
        <p:grpSpPr>
          <a:xfrm>
            <a:off x="6021076" y="4615197"/>
            <a:ext cx="1583348" cy="608242"/>
            <a:chOff x="6021076" y="4615197"/>
            <a:chExt cx="1583348" cy="608242"/>
          </a:xfrm>
        </p:grpSpPr>
        <p:sp>
          <p:nvSpPr>
            <p:cNvPr id="166" name="Forma Livre: Forma 165">
              <a:extLst>
                <a:ext uri="{FF2B5EF4-FFF2-40B4-BE49-F238E27FC236}">
                  <a16:creationId xmlns:a16="http://schemas.microsoft.com/office/drawing/2014/main" id="{412D2DB8-41AF-591C-37EC-33772083C139}"/>
                </a:ext>
              </a:extLst>
            </p:cNvPr>
            <p:cNvSpPr/>
            <p:nvPr/>
          </p:nvSpPr>
          <p:spPr>
            <a:xfrm>
              <a:off x="6021076" y="4615197"/>
              <a:ext cx="1583348" cy="608242"/>
            </a:xfrm>
            <a:custGeom>
              <a:avLst/>
              <a:gdLst>
                <a:gd name="connsiteX0" fmla="*/ 102198 w 1583348"/>
                <a:gd name="connsiteY0" fmla="*/ 0 h 608242"/>
                <a:gd name="connsiteX1" fmla="*/ 270831 w 1583348"/>
                <a:gd name="connsiteY1" fmla="*/ 0 h 608242"/>
                <a:gd name="connsiteX2" fmla="*/ 1312517 w 1583348"/>
                <a:gd name="connsiteY2" fmla="*/ 0 h 608242"/>
                <a:gd name="connsiteX3" fmla="*/ 1481149 w 1583348"/>
                <a:gd name="connsiteY3" fmla="*/ 0 h 608242"/>
                <a:gd name="connsiteX4" fmla="*/ 1583348 w 1583348"/>
                <a:gd name="connsiteY4" fmla="*/ 116710 h 608242"/>
                <a:gd name="connsiteX5" fmla="*/ 1583348 w 1583348"/>
                <a:gd name="connsiteY5" fmla="*/ 195814 h 608242"/>
                <a:gd name="connsiteX6" fmla="*/ 1583348 w 1583348"/>
                <a:gd name="connsiteY6" fmla="*/ 491533 h 608242"/>
                <a:gd name="connsiteX7" fmla="*/ 1583348 w 1583348"/>
                <a:gd name="connsiteY7" fmla="*/ 608242 h 608242"/>
                <a:gd name="connsiteX8" fmla="*/ 1481149 w 1583348"/>
                <a:gd name="connsiteY8" fmla="*/ 608242 h 608242"/>
                <a:gd name="connsiteX9" fmla="*/ 1414716 w 1583348"/>
                <a:gd name="connsiteY9" fmla="*/ 608242 h 608242"/>
                <a:gd name="connsiteX10" fmla="*/ 1312517 w 1583348"/>
                <a:gd name="connsiteY10" fmla="*/ 608242 h 608242"/>
                <a:gd name="connsiteX11" fmla="*/ 1236292 w 1583348"/>
                <a:gd name="connsiteY11" fmla="*/ 608242 h 608242"/>
                <a:gd name="connsiteX12" fmla="*/ 1067660 w 1583348"/>
                <a:gd name="connsiteY12" fmla="*/ 608242 h 608242"/>
                <a:gd name="connsiteX13" fmla="*/ 270831 w 1583348"/>
                <a:gd name="connsiteY13" fmla="*/ 608242 h 608242"/>
                <a:gd name="connsiteX14" fmla="*/ 102198 w 1583348"/>
                <a:gd name="connsiteY14" fmla="*/ 608242 h 608242"/>
                <a:gd name="connsiteX15" fmla="*/ 0 w 1583348"/>
                <a:gd name="connsiteY15" fmla="*/ 491533 h 608242"/>
                <a:gd name="connsiteX16" fmla="*/ 0 w 1583348"/>
                <a:gd name="connsiteY16" fmla="*/ 116710 h 608242"/>
                <a:gd name="connsiteX17" fmla="*/ 102198 w 1583348"/>
                <a:gd name="connsiteY17" fmla="*/ 0 h 60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83348" h="608242">
                  <a:moveTo>
                    <a:pt x="102198" y="0"/>
                  </a:moveTo>
                  <a:lnTo>
                    <a:pt x="270831" y="0"/>
                  </a:lnTo>
                  <a:lnTo>
                    <a:pt x="1312517" y="0"/>
                  </a:lnTo>
                  <a:lnTo>
                    <a:pt x="1481149" y="0"/>
                  </a:lnTo>
                  <a:cubicBezTo>
                    <a:pt x="1537592" y="0"/>
                    <a:pt x="1583348" y="52253"/>
                    <a:pt x="1583348" y="116710"/>
                  </a:cubicBezTo>
                  <a:lnTo>
                    <a:pt x="1583348" y="195814"/>
                  </a:lnTo>
                  <a:lnTo>
                    <a:pt x="1583348" y="491533"/>
                  </a:lnTo>
                  <a:lnTo>
                    <a:pt x="1583348" y="608242"/>
                  </a:lnTo>
                  <a:lnTo>
                    <a:pt x="1481149" y="608242"/>
                  </a:lnTo>
                  <a:lnTo>
                    <a:pt x="1414716" y="608242"/>
                  </a:lnTo>
                  <a:lnTo>
                    <a:pt x="1312517" y="608242"/>
                  </a:lnTo>
                  <a:lnTo>
                    <a:pt x="1236292" y="608242"/>
                  </a:lnTo>
                  <a:lnTo>
                    <a:pt x="1067660" y="608242"/>
                  </a:lnTo>
                  <a:lnTo>
                    <a:pt x="270831" y="608242"/>
                  </a:lnTo>
                  <a:lnTo>
                    <a:pt x="102198" y="608242"/>
                  </a:lnTo>
                  <a:cubicBezTo>
                    <a:pt x="45756" y="608242"/>
                    <a:pt x="0" y="555990"/>
                    <a:pt x="0" y="491533"/>
                  </a:cubicBezTo>
                  <a:lnTo>
                    <a:pt x="0" y="116710"/>
                  </a:lnTo>
                  <a:cubicBezTo>
                    <a:pt x="0" y="52253"/>
                    <a:pt x="45756" y="0"/>
                    <a:pt x="102198" y="0"/>
                  </a:cubicBezTo>
                  <a:close/>
                </a:path>
              </a:pathLst>
            </a:custGeom>
            <a:solidFill>
              <a:srgbClr val="002D7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60" name="CaixaDeTexto 159">
              <a:extLst>
                <a:ext uri="{FF2B5EF4-FFF2-40B4-BE49-F238E27FC236}">
                  <a16:creationId xmlns:a16="http://schemas.microsoft.com/office/drawing/2014/main" id="{2C0CD44B-DEE6-2345-3A51-D3FF4A835E44}"/>
                </a:ext>
              </a:extLst>
            </p:cNvPr>
            <p:cNvSpPr txBox="1"/>
            <p:nvPr/>
          </p:nvSpPr>
          <p:spPr>
            <a:xfrm>
              <a:off x="6021076" y="4714805"/>
              <a:ext cx="1542212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b="1" dirty="0">
                  <a:solidFill>
                    <a:srgbClr val="A6DADE"/>
                  </a:solidFill>
                  <a:latin typeface="Calibri" panose="020F0502020204030204"/>
                </a:rPr>
                <a:t>Unimed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Seguros Saúde S/A</a:t>
              </a:r>
              <a:endParaRPr lang="pt-BR" sz="160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</p:grpSp>
      <p:grpSp>
        <p:nvGrpSpPr>
          <p:cNvPr id="194" name="Agrupar 193">
            <a:extLst>
              <a:ext uri="{FF2B5EF4-FFF2-40B4-BE49-F238E27FC236}">
                <a16:creationId xmlns:a16="http://schemas.microsoft.com/office/drawing/2014/main" id="{3779EBB2-D261-4C26-4C10-7014D452521A}"/>
              </a:ext>
            </a:extLst>
          </p:cNvPr>
          <p:cNvGrpSpPr/>
          <p:nvPr/>
        </p:nvGrpSpPr>
        <p:grpSpPr>
          <a:xfrm>
            <a:off x="6036271" y="5295388"/>
            <a:ext cx="1583348" cy="608242"/>
            <a:chOff x="6036271" y="5295388"/>
            <a:chExt cx="1583348" cy="608242"/>
          </a:xfrm>
        </p:grpSpPr>
        <p:sp>
          <p:nvSpPr>
            <p:cNvPr id="167" name="Forma Livre: Forma 166">
              <a:extLst>
                <a:ext uri="{FF2B5EF4-FFF2-40B4-BE49-F238E27FC236}">
                  <a16:creationId xmlns:a16="http://schemas.microsoft.com/office/drawing/2014/main" id="{6CB6BCA1-268B-9DE5-22AD-BC879C31E6C5}"/>
                </a:ext>
              </a:extLst>
            </p:cNvPr>
            <p:cNvSpPr/>
            <p:nvPr/>
          </p:nvSpPr>
          <p:spPr>
            <a:xfrm>
              <a:off x="6036271" y="5295388"/>
              <a:ext cx="1583348" cy="608242"/>
            </a:xfrm>
            <a:custGeom>
              <a:avLst/>
              <a:gdLst>
                <a:gd name="connsiteX0" fmla="*/ 102198 w 1583348"/>
                <a:gd name="connsiteY0" fmla="*/ 0 h 608242"/>
                <a:gd name="connsiteX1" fmla="*/ 270831 w 1583348"/>
                <a:gd name="connsiteY1" fmla="*/ 0 h 608242"/>
                <a:gd name="connsiteX2" fmla="*/ 1312517 w 1583348"/>
                <a:gd name="connsiteY2" fmla="*/ 0 h 608242"/>
                <a:gd name="connsiteX3" fmla="*/ 1481149 w 1583348"/>
                <a:gd name="connsiteY3" fmla="*/ 0 h 608242"/>
                <a:gd name="connsiteX4" fmla="*/ 1583348 w 1583348"/>
                <a:gd name="connsiteY4" fmla="*/ 116710 h 608242"/>
                <a:gd name="connsiteX5" fmla="*/ 1583348 w 1583348"/>
                <a:gd name="connsiteY5" fmla="*/ 195814 h 608242"/>
                <a:gd name="connsiteX6" fmla="*/ 1583348 w 1583348"/>
                <a:gd name="connsiteY6" fmla="*/ 491533 h 608242"/>
                <a:gd name="connsiteX7" fmla="*/ 1583348 w 1583348"/>
                <a:gd name="connsiteY7" fmla="*/ 608242 h 608242"/>
                <a:gd name="connsiteX8" fmla="*/ 1481149 w 1583348"/>
                <a:gd name="connsiteY8" fmla="*/ 608242 h 608242"/>
                <a:gd name="connsiteX9" fmla="*/ 1414716 w 1583348"/>
                <a:gd name="connsiteY9" fmla="*/ 608242 h 608242"/>
                <a:gd name="connsiteX10" fmla="*/ 1312517 w 1583348"/>
                <a:gd name="connsiteY10" fmla="*/ 608242 h 608242"/>
                <a:gd name="connsiteX11" fmla="*/ 1236292 w 1583348"/>
                <a:gd name="connsiteY11" fmla="*/ 608242 h 608242"/>
                <a:gd name="connsiteX12" fmla="*/ 1067660 w 1583348"/>
                <a:gd name="connsiteY12" fmla="*/ 608242 h 608242"/>
                <a:gd name="connsiteX13" fmla="*/ 270831 w 1583348"/>
                <a:gd name="connsiteY13" fmla="*/ 608242 h 608242"/>
                <a:gd name="connsiteX14" fmla="*/ 102198 w 1583348"/>
                <a:gd name="connsiteY14" fmla="*/ 608242 h 608242"/>
                <a:gd name="connsiteX15" fmla="*/ 0 w 1583348"/>
                <a:gd name="connsiteY15" fmla="*/ 491533 h 608242"/>
                <a:gd name="connsiteX16" fmla="*/ 0 w 1583348"/>
                <a:gd name="connsiteY16" fmla="*/ 116710 h 608242"/>
                <a:gd name="connsiteX17" fmla="*/ 102198 w 1583348"/>
                <a:gd name="connsiteY17" fmla="*/ 0 h 60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83348" h="608242">
                  <a:moveTo>
                    <a:pt x="102198" y="0"/>
                  </a:moveTo>
                  <a:lnTo>
                    <a:pt x="270831" y="0"/>
                  </a:lnTo>
                  <a:lnTo>
                    <a:pt x="1312517" y="0"/>
                  </a:lnTo>
                  <a:lnTo>
                    <a:pt x="1481149" y="0"/>
                  </a:lnTo>
                  <a:cubicBezTo>
                    <a:pt x="1537592" y="0"/>
                    <a:pt x="1583348" y="52253"/>
                    <a:pt x="1583348" y="116710"/>
                  </a:cubicBezTo>
                  <a:lnTo>
                    <a:pt x="1583348" y="195814"/>
                  </a:lnTo>
                  <a:lnTo>
                    <a:pt x="1583348" y="491533"/>
                  </a:lnTo>
                  <a:lnTo>
                    <a:pt x="1583348" y="608242"/>
                  </a:lnTo>
                  <a:lnTo>
                    <a:pt x="1481149" y="608242"/>
                  </a:lnTo>
                  <a:lnTo>
                    <a:pt x="1414716" y="608242"/>
                  </a:lnTo>
                  <a:lnTo>
                    <a:pt x="1312517" y="608242"/>
                  </a:lnTo>
                  <a:lnTo>
                    <a:pt x="1236292" y="608242"/>
                  </a:lnTo>
                  <a:lnTo>
                    <a:pt x="1067660" y="608242"/>
                  </a:lnTo>
                  <a:lnTo>
                    <a:pt x="270831" y="608242"/>
                  </a:lnTo>
                  <a:lnTo>
                    <a:pt x="102198" y="608242"/>
                  </a:lnTo>
                  <a:cubicBezTo>
                    <a:pt x="45756" y="608242"/>
                    <a:pt x="0" y="555990"/>
                    <a:pt x="0" y="491533"/>
                  </a:cubicBezTo>
                  <a:lnTo>
                    <a:pt x="0" y="116710"/>
                  </a:lnTo>
                  <a:cubicBezTo>
                    <a:pt x="0" y="52253"/>
                    <a:pt x="45756" y="0"/>
                    <a:pt x="102198" y="0"/>
                  </a:cubicBezTo>
                  <a:close/>
                </a:path>
              </a:pathLst>
            </a:custGeom>
            <a:solidFill>
              <a:srgbClr val="002D7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68" name="CaixaDeTexto 167">
              <a:extLst>
                <a:ext uri="{FF2B5EF4-FFF2-40B4-BE49-F238E27FC236}">
                  <a16:creationId xmlns:a16="http://schemas.microsoft.com/office/drawing/2014/main" id="{FD047837-3F64-4A00-E6B0-5640EB2A08EF}"/>
                </a:ext>
              </a:extLst>
            </p:cNvPr>
            <p:cNvSpPr txBox="1"/>
            <p:nvPr/>
          </p:nvSpPr>
          <p:spPr>
            <a:xfrm>
              <a:off x="6036271" y="5394996"/>
              <a:ext cx="1542212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b="1" dirty="0">
                  <a:solidFill>
                    <a:srgbClr val="A6DADE"/>
                  </a:solidFill>
                  <a:latin typeface="Calibri" panose="020F0502020204030204"/>
                </a:rPr>
                <a:t>Unimed </a:t>
              </a: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Saúde e </a:t>
              </a:r>
              <a:r>
                <a:rPr lang="pt-BR" sz="1400" dirty="0" err="1">
                  <a:solidFill>
                    <a:schemeClr val="bg1"/>
                  </a:solidFill>
                  <a:latin typeface="Calibri" panose="020F0502020204030204"/>
                </a:rPr>
                <a:t>Odonto</a:t>
              </a: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 S/A</a:t>
              </a:r>
              <a:endParaRPr lang="pt-BR" sz="160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</p:grpSp>
      <p:grpSp>
        <p:nvGrpSpPr>
          <p:cNvPr id="193" name="Agrupar 192">
            <a:extLst>
              <a:ext uri="{FF2B5EF4-FFF2-40B4-BE49-F238E27FC236}">
                <a16:creationId xmlns:a16="http://schemas.microsoft.com/office/drawing/2014/main" id="{600F7744-04F5-E94A-1A11-7FA05FF3B584}"/>
              </a:ext>
            </a:extLst>
          </p:cNvPr>
          <p:cNvGrpSpPr/>
          <p:nvPr/>
        </p:nvGrpSpPr>
        <p:grpSpPr>
          <a:xfrm>
            <a:off x="6019258" y="5996501"/>
            <a:ext cx="1583348" cy="608242"/>
            <a:chOff x="6019258" y="5996501"/>
            <a:chExt cx="1583348" cy="608242"/>
          </a:xfrm>
        </p:grpSpPr>
        <p:sp>
          <p:nvSpPr>
            <p:cNvPr id="169" name="Forma Livre: Forma 168">
              <a:extLst>
                <a:ext uri="{FF2B5EF4-FFF2-40B4-BE49-F238E27FC236}">
                  <a16:creationId xmlns:a16="http://schemas.microsoft.com/office/drawing/2014/main" id="{525343EF-C27B-C000-B9E5-CE34903690BD}"/>
                </a:ext>
              </a:extLst>
            </p:cNvPr>
            <p:cNvSpPr/>
            <p:nvPr/>
          </p:nvSpPr>
          <p:spPr>
            <a:xfrm>
              <a:off x="6019258" y="5996501"/>
              <a:ext cx="1583348" cy="608242"/>
            </a:xfrm>
            <a:custGeom>
              <a:avLst/>
              <a:gdLst>
                <a:gd name="connsiteX0" fmla="*/ 102198 w 1583348"/>
                <a:gd name="connsiteY0" fmla="*/ 0 h 608242"/>
                <a:gd name="connsiteX1" fmla="*/ 270831 w 1583348"/>
                <a:gd name="connsiteY1" fmla="*/ 0 h 608242"/>
                <a:gd name="connsiteX2" fmla="*/ 1312517 w 1583348"/>
                <a:gd name="connsiteY2" fmla="*/ 0 h 608242"/>
                <a:gd name="connsiteX3" fmla="*/ 1481149 w 1583348"/>
                <a:gd name="connsiteY3" fmla="*/ 0 h 608242"/>
                <a:gd name="connsiteX4" fmla="*/ 1583348 w 1583348"/>
                <a:gd name="connsiteY4" fmla="*/ 116710 h 608242"/>
                <a:gd name="connsiteX5" fmla="*/ 1583348 w 1583348"/>
                <a:gd name="connsiteY5" fmla="*/ 195814 h 608242"/>
                <a:gd name="connsiteX6" fmla="*/ 1583348 w 1583348"/>
                <a:gd name="connsiteY6" fmla="*/ 491533 h 608242"/>
                <a:gd name="connsiteX7" fmla="*/ 1583348 w 1583348"/>
                <a:gd name="connsiteY7" fmla="*/ 608242 h 608242"/>
                <a:gd name="connsiteX8" fmla="*/ 1481149 w 1583348"/>
                <a:gd name="connsiteY8" fmla="*/ 608242 h 608242"/>
                <a:gd name="connsiteX9" fmla="*/ 1414716 w 1583348"/>
                <a:gd name="connsiteY9" fmla="*/ 608242 h 608242"/>
                <a:gd name="connsiteX10" fmla="*/ 1312517 w 1583348"/>
                <a:gd name="connsiteY10" fmla="*/ 608242 h 608242"/>
                <a:gd name="connsiteX11" fmla="*/ 1236292 w 1583348"/>
                <a:gd name="connsiteY11" fmla="*/ 608242 h 608242"/>
                <a:gd name="connsiteX12" fmla="*/ 1067660 w 1583348"/>
                <a:gd name="connsiteY12" fmla="*/ 608242 h 608242"/>
                <a:gd name="connsiteX13" fmla="*/ 270831 w 1583348"/>
                <a:gd name="connsiteY13" fmla="*/ 608242 h 608242"/>
                <a:gd name="connsiteX14" fmla="*/ 102198 w 1583348"/>
                <a:gd name="connsiteY14" fmla="*/ 608242 h 608242"/>
                <a:gd name="connsiteX15" fmla="*/ 0 w 1583348"/>
                <a:gd name="connsiteY15" fmla="*/ 491533 h 608242"/>
                <a:gd name="connsiteX16" fmla="*/ 0 w 1583348"/>
                <a:gd name="connsiteY16" fmla="*/ 116710 h 608242"/>
                <a:gd name="connsiteX17" fmla="*/ 102198 w 1583348"/>
                <a:gd name="connsiteY17" fmla="*/ 0 h 60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83348" h="608242">
                  <a:moveTo>
                    <a:pt x="102198" y="0"/>
                  </a:moveTo>
                  <a:lnTo>
                    <a:pt x="270831" y="0"/>
                  </a:lnTo>
                  <a:lnTo>
                    <a:pt x="1312517" y="0"/>
                  </a:lnTo>
                  <a:lnTo>
                    <a:pt x="1481149" y="0"/>
                  </a:lnTo>
                  <a:cubicBezTo>
                    <a:pt x="1537592" y="0"/>
                    <a:pt x="1583348" y="52253"/>
                    <a:pt x="1583348" y="116710"/>
                  </a:cubicBezTo>
                  <a:lnTo>
                    <a:pt x="1583348" y="195814"/>
                  </a:lnTo>
                  <a:lnTo>
                    <a:pt x="1583348" y="491533"/>
                  </a:lnTo>
                  <a:lnTo>
                    <a:pt x="1583348" y="608242"/>
                  </a:lnTo>
                  <a:lnTo>
                    <a:pt x="1481149" y="608242"/>
                  </a:lnTo>
                  <a:lnTo>
                    <a:pt x="1414716" y="608242"/>
                  </a:lnTo>
                  <a:lnTo>
                    <a:pt x="1312517" y="608242"/>
                  </a:lnTo>
                  <a:lnTo>
                    <a:pt x="1236292" y="608242"/>
                  </a:lnTo>
                  <a:lnTo>
                    <a:pt x="1067660" y="608242"/>
                  </a:lnTo>
                  <a:lnTo>
                    <a:pt x="270831" y="608242"/>
                  </a:lnTo>
                  <a:lnTo>
                    <a:pt x="102198" y="608242"/>
                  </a:lnTo>
                  <a:cubicBezTo>
                    <a:pt x="45756" y="608242"/>
                    <a:pt x="0" y="555990"/>
                    <a:pt x="0" y="491533"/>
                  </a:cubicBezTo>
                  <a:lnTo>
                    <a:pt x="0" y="116710"/>
                  </a:lnTo>
                  <a:cubicBezTo>
                    <a:pt x="0" y="52253"/>
                    <a:pt x="45756" y="0"/>
                    <a:pt x="102198" y="0"/>
                  </a:cubicBezTo>
                  <a:close/>
                </a:path>
              </a:pathLst>
            </a:custGeom>
            <a:solidFill>
              <a:srgbClr val="002D7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70" name="CaixaDeTexto 169">
              <a:extLst>
                <a:ext uri="{FF2B5EF4-FFF2-40B4-BE49-F238E27FC236}">
                  <a16:creationId xmlns:a16="http://schemas.microsoft.com/office/drawing/2014/main" id="{C4A1ED0D-DD1A-EC5A-1ADD-A93388D2B369}"/>
                </a:ext>
              </a:extLst>
            </p:cNvPr>
            <p:cNvSpPr txBox="1"/>
            <p:nvPr/>
          </p:nvSpPr>
          <p:spPr>
            <a:xfrm>
              <a:off x="6019258" y="6096109"/>
              <a:ext cx="1542212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b="1" dirty="0">
                  <a:solidFill>
                    <a:srgbClr val="A6DADE"/>
                  </a:solidFill>
                  <a:latin typeface="Calibri" panose="020F0502020204030204"/>
                </a:rPr>
                <a:t>Unimed </a:t>
              </a: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Seguros Patrimoniais S/A</a:t>
              </a:r>
              <a:endParaRPr lang="pt-BR" sz="160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</p:grpSp>
      <p:sp>
        <p:nvSpPr>
          <p:cNvPr id="176" name="Colchete Direito 175">
            <a:extLst>
              <a:ext uri="{FF2B5EF4-FFF2-40B4-BE49-F238E27FC236}">
                <a16:creationId xmlns:a16="http://schemas.microsoft.com/office/drawing/2014/main" id="{CB491878-97BC-BC99-1E6D-CC6528AC8E4B}"/>
              </a:ext>
            </a:extLst>
          </p:cNvPr>
          <p:cNvSpPr/>
          <p:nvPr/>
        </p:nvSpPr>
        <p:spPr>
          <a:xfrm flipH="1">
            <a:off x="5206496" y="3126481"/>
            <a:ext cx="180000" cy="2376000"/>
          </a:xfrm>
          <a:prstGeom prst="rightBracket">
            <a:avLst>
              <a:gd name="adj" fmla="val 87806"/>
            </a:avLst>
          </a:prstGeom>
          <a:ln>
            <a:solidFill>
              <a:srgbClr val="009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BC512DD8-B0EA-E5B9-2247-4433AEFD79E3}"/>
              </a:ext>
            </a:extLst>
          </p:cNvPr>
          <p:cNvGrpSpPr/>
          <p:nvPr/>
        </p:nvGrpSpPr>
        <p:grpSpPr>
          <a:xfrm>
            <a:off x="3905982" y="5315709"/>
            <a:ext cx="1583348" cy="608242"/>
            <a:chOff x="3905982" y="5315709"/>
            <a:chExt cx="1583348" cy="608242"/>
          </a:xfrm>
        </p:grpSpPr>
        <p:sp>
          <p:nvSpPr>
            <p:cNvPr id="171" name="Forma Livre: Forma 170">
              <a:extLst>
                <a:ext uri="{FF2B5EF4-FFF2-40B4-BE49-F238E27FC236}">
                  <a16:creationId xmlns:a16="http://schemas.microsoft.com/office/drawing/2014/main" id="{8C6D113D-9774-9C98-C042-00CB4E2C0E48}"/>
                </a:ext>
              </a:extLst>
            </p:cNvPr>
            <p:cNvSpPr/>
            <p:nvPr/>
          </p:nvSpPr>
          <p:spPr>
            <a:xfrm>
              <a:off x="3905982" y="5315709"/>
              <a:ext cx="1583348" cy="608242"/>
            </a:xfrm>
            <a:custGeom>
              <a:avLst/>
              <a:gdLst>
                <a:gd name="connsiteX0" fmla="*/ 102198 w 1583348"/>
                <a:gd name="connsiteY0" fmla="*/ 0 h 608242"/>
                <a:gd name="connsiteX1" fmla="*/ 270831 w 1583348"/>
                <a:gd name="connsiteY1" fmla="*/ 0 h 608242"/>
                <a:gd name="connsiteX2" fmla="*/ 1312517 w 1583348"/>
                <a:gd name="connsiteY2" fmla="*/ 0 h 608242"/>
                <a:gd name="connsiteX3" fmla="*/ 1481149 w 1583348"/>
                <a:gd name="connsiteY3" fmla="*/ 0 h 608242"/>
                <a:gd name="connsiteX4" fmla="*/ 1583348 w 1583348"/>
                <a:gd name="connsiteY4" fmla="*/ 116710 h 608242"/>
                <a:gd name="connsiteX5" fmla="*/ 1583348 w 1583348"/>
                <a:gd name="connsiteY5" fmla="*/ 195814 h 608242"/>
                <a:gd name="connsiteX6" fmla="*/ 1583348 w 1583348"/>
                <a:gd name="connsiteY6" fmla="*/ 491533 h 608242"/>
                <a:gd name="connsiteX7" fmla="*/ 1583348 w 1583348"/>
                <a:gd name="connsiteY7" fmla="*/ 608242 h 608242"/>
                <a:gd name="connsiteX8" fmla="*/ 1481149 w 1583348"/>
                <a:gd name="connsiteY8" fmla="*/ 608242 h 608242"/>
                <a:gd name="connsiteX9" fmla="*/ 1414716 w 1583348"/>
                <a:gd name="connsiteY9" fmla="*/ 608242 h 608242"/>
                <a:gd name="connsiteX10" fmla="*/ 1312517 w 1583348"/>
                <a:gd name="connsiteY10" fmla="*/ 608242 h 608242"/>
                <a:gd name="connsiteX11" fmla="*/ 1236292 w 1583348"/>
                <a:gd name="connsiteY11" fmla="*/ 608242 h 608242"/>
                <a:gd name="connsiteX12" fmla="*/ 1067660 w 1583348"/>
                <a:gd name="connsiteY12" fmla="*/ 608242 h 608242"/>
                <a:gd name="connsiteX13" fmla="*/ 270831 w 1583348"/>
                <a:gd name="connsiteY13" fmla="*/ 608242 h 608242"/>
                <a:gd name="connsiteX14" fmla="*/ 102198 w 1583348"/>
                <a:gd name="connsiteY14" fmla="*/ 608242 h 608242"/>
                <a:gd name="connsiteX15" fmla="*/ 0 w 1583348"/>
                <a:gd name="connsiteY15" fmla="*/ 491533 h 608242"/>
                <a:gd name="connsiteX16" fmla="*/ 0 w 1583348"/>
                <a:gd name="connsiteY16" fmla="*/ 116710 h 608242"/>
                <a:gd name="connsiteX17" fmla="*/ 102198 w 1583348"/>
                <a:gd name="connsiteY17" fmla="*/ 0 h 60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83348" h="608242">
                  <a:moveTo>
                    <a:pt x="102198" y="0"/>
                  </a:moveTo>
                  <a:lnTo>
                    <a:pt x="270831" y="0"/>
                  </a:lnTo>
                  <a:lnTo>
                    <a:pt x="1312517" y="0"/>
                  </a:lnTo>
                  <a:lnTo>
                    <a:pt x="1481149" y="0"/>
                  </a:lnTo>
                  <a:cubicBezTo>
                    <a:pt x="1537592" y="0"/>
                    <a:pt x="1583348" y="52253"/>
                    <a:pt x="1583348" y="116710"/>
                  </a:cubicBezTo>
                  <a:lnTo>
                    <a:pt x="1583348" y="195814"/>
                  </a:lnTo>
                  <a:lnTo>
                    <a:pt x="1583348" y="491533"/>
                  </a:lnTo>
                  <a:lnTo>
                    <a:pt x="1583348" y="608242"/>
                  </a:lnTo>
                  <a:lnTo>
                    <a:pt x="1481149" y="608242"/>
                  </a:lnTo>
                  <a:lnTo>
                    <a:pt x="1414716" y="608242"/>
                  </a:lnTo>
                  <a:lnTo>
                    <a:pt x="1312517" y="608242"/>
                  </a:lnTo>
                  <a:lnTo>
                    <a:pt x="1236292" y="608242"/>
                  </a:lnTo>
                  <a:lnTo>
                    <a:pt x="1067660" y="608242"/>
                  </a:lnTo>
                  <a:lnTo>
                    <a:pt x="270831" y="608242"/>
                  </a:lnTo>
                  <a:lnTo>
                    <a:pt x="102198" y="608242"/>
                  </a:lnTo>
                  <a:cubicBezTo>
                    <a:pt x="45756" y="608242"/>
                    <a:pt x="0" y="555990"/>
                    <a:pt x="0" y="491533"/>
                  </a:cubicBezTo>
                  <a:lnTo>
                    <a:pt x="0" y="116710"/>
                  </a:lnTo>
                  <a:cubicBezTo>
                    <a:pt x="0" y="52253"/>
                    <a:pt x="45756" y="0"/>
                    <a:pt x="102198" y="0"/>
                  </a:cubicBezTo>
                  <a:close/>
                </a:path>
              </a:pathLst>
            </a:custGeom>
            <a:solidFill>
              <a:srgbClr val="F4792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72" name="CaixaDeTexto 171">
              <a:extLst>
                <a:ext uri="{FF2B5EF4-FFF2-40B4-BE49-F238E27FC236}">
                  <a16:creationId xmlns:a16="http://schemas.microsoft.com/office/drawing/2014/main" id="{7EB01C42-AF50-66D0-F878-C7C24F7987AF}"/>
                </a:ext>
              </a:extLst>
            </p:cNvPr>
            <p:cNvSpPr txBox="1"/>
            <p:nvPr/>
          </p:nvSpPr>
          <p:spPr>
            <a:xfrm>
              <a:off x="3905982" y="5415317"/>
              <a:ext cx="1542212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b="1" dirty="0" err="1">
                  <a:solidFill>
                    <a:schemeClr val="bg1"/>
                  </a:solidFill>
                  <a:latin typeface="Calibri" panose="020F0502020204030204"/>
                </a:rPr>
                <a:t>InvestCoop</a:t>
              </a:r>
              <a:r>
                <a:rPr lang="pt-BR" sz="1400" b="1" dirty="0">
                  <a:solidFill>
                    <a:schemeClr val="bg1"/>
                  </a:solidFill>
                  <a:latin typeface="Calibri" panose="020F0502020204030204"/>
                </a:rPr>
                <a:t> </a:t>
              </a:r>
              <a:r>
                <a:rPr lang="pt-BR" sz="1400" b="1" dirty="0" err="1">
                  <a:solidFill>
                    <a:schemeClr val="bg1"/>
                  </a:solidFill>
                  <a:latin typeface="Calibri" panose="020F0502020204030204"/>
                </a:rPr>
                <a:t>Asset</a:t>
              </a:r>
              <a:r>
                <a:rPr lang="pt-BR" sz="1400" b="1" dirty="0">
                  <a:solidFill>
                    <a:schemeClr val="bg1"/>
                  </a:solidFill>
                  <a:latin typeface="Calibri" panose="020F0502020204030204"/>
                </a:rPr>
                <a:t> Management</a:t>
              </a:r>
              <a:endParaRPr lang="pt-BR" sz="160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</p:grpSp>
      <p:grpSp>
        <p:nvGrpSpPr>
          <p:cNvPr id="204" name="Agrupar 203">
            <a:extLst>
              <a:ext uri="{FF2B5EF4-FFF2-40B4-BE49-F238E27FC236}">
                <a16:creationId xmlns:a16="http://schemas.microsoft.com/office/drawing/2014/main" id="{D83D2233-5187-FCA9-20B4-63DB0A8FF588}"/>
              </a:ext>
            </a:extLst>
          </p:cNvPr>
          <p:cNvGrpSpPr/>
          <p:nvPr/>
        </p:nvGrpSpPr>
        <p:grpSpPr>
          <a:xfrm>
            <a:off x="5207460" y="3966255"/>
            <a:ext cx="1057514" cy="2376000"/>
            <a:chOff x="5207460" y="3966255"/>
            <a:chExt cx="1057514" cy="2376000"/>
          </a:xfrm>
        </p:grpSpPr>
        <p:sp>
          <p:nvSpPr>
            <p:cNvPr id="173" name="Colchete Direito 172">
              <a:extLst>
                <a:ext uri="{FF2B5EF4-FFF2-40B4-BE49-F238E27FC236}">
                  <a16:creationId xmlns:a16="http://schemas.microsoft.com/office/drawing/2014/main" id="{98B5EC65-E38A-DEDD-EAA9-5B3312727F8E}"/>
                </a:ext>
              </a:extLst>
            </p:cNvPr>
            <p:cNvSpPr/>
            <p:nvPr/>
          </p:nvSpPr>
          <p:spPr>
            <a:xfrm flipH="1">
              <a:off x="5817176" y="3966255"/>
              <a:ext cx="180000" cy="2376000"/>
            </a:xfrm>
            <a:prstGeom prst="rightBracket">
              <a:avLst>
                <a:gd name="adj" fmla="val 87806"/>
              </a:avLst>
            </a:prstGeom>
            <a:ln>
              <a:solidFill>
                <a:srgbClr val="002D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4" name="Conector reto 173">
              <a:extLst>
                <a:ext uri="{FF2B5EF4-FFF2-40B4-BE49-F238E27FC236}">
                  <a16:creationId xmlns:a16="http://schemas.microsoft.com/office/drawing/2014/main" id="{BDEE5B85-A9D6-9F0B-AB19-233FC2D9E1BE}"/>
                </a:ext>
              </a:extLst>
            </p:cNvPr>
            <p:cNvCxnSpPr/>
            <p:nvPr/>
          </p:nvCxnSpPr>
          <p:spPr>
            <a:xfrm>
              <a:off x="5817176" y="4896881"/>
              <a:ext cx="447798" cy="0"/>
            </a:xfrm>
            <a:prstGeom prst="line">
              <a:avLst/>
            </a:prstGeom>
            <a:ln>
              <a:solidFill>
                <a:srgbClr val="002D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>
              <a:extLst>
                <a:ext uri="{FF2B5EF4-FFF2-40B4-BE49-F238E27FC236}">
                  <a16:creationId xmlns:a16="http://schemas.microsoft.com/office/drawing/2014/main" id="{DC1B63B5-AE5E-2CC7-C169-B9B1DC31FCA9}"/>
                </a:ext>
              </a:extLst>
            </p:cNvPr>
            <p:cNvCxnSpPr/>
            <p:nvPr/>
          </p:nvCxnSpPr>
          <p:spPr>
            <a:xfrm>
              <a:off x="5817176" y="5611546"/>
              <a:ext cx="447798" cy="0"/>
            </a:xfrm>
            <a:prstGeom prst="line">
              <a:avLst/>
            </a:prstGeom>
            <a:ln>
              <a:solidFill>
                <a:srgbClr val="002D7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to 176">
              <a:extLst>
                <a:ext uri="{FF2B5EF4-FFF2-40B4-BE49-F238E27FC236}">
                  <a16:creationId xmlns:a16="http://schemas.microsoft.com/office/drawing/2014/main" id="{AB0BE601-E794-0E82-B0B9-3F880C4ECB98}"/>
                </a:ext>
              </a:extLst>
            </p:cNvPr>
            <p:cNvCxnSpPr/>
            <p:nvPr/>
          </p:nvCxnSpPr>
          <p:spPr>
            <a:xfrm>
              <a:off x="5207460" y="4133749"/>
              <a:ext cx="447798" cy="0"/>
            </a:xfrm>
            <a:prstGeom prst="line">
              <a:avLst/>
            </a:prstGeom>
            <a:ln>
              <a:solidFill>
                <a:srgbClr val="0099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1" name="Agrupar 190">
            <a:extLst>
              <a:ext uri="{FF2B5EF4-FFF2-40B4-BE49-F238E27FC236}">
                <a16:creationId xmlns:a16="http://schemas.microsoft.com/office/drawing/2014/main" id="{D563A3EE-8D79-CCB9-3E30-5B95C7AEFAD8}"/>
              </a:ext>
            </a:extLst>
          </p:cNvPr>
          <p:cNvGrpSpPr/>
          <p:nvPr/>
        </p:nvGrpSpPr>
        <p:grpSpPr>
          <a:xfrm>
            <a:off x="5483049" y="3783965"/>
            <a:ext cx="1414716" cy="608242"/>
            <a:chOff x="5483049" y="3783965"/>
            <a:chExt cx="1414716" cy="608242"/>
          </a:xfrm>
        </p:grpSpPr>
        <p:sp>
          <p:nvSpPr>
            <p:cNvPr id="156" name="Forma Livre: Forma 155">
              <a:extLst>
                <a:ext uri="{FF2B5EF4-FFF2-40B4-BE49-F238E27FC236}">
                  <a16:creationId xmlns:a16="http://schemas.microsoft.com/office/drawing/2014/main" id="{9E6E71EF-8CD4-873C-72C4-EE8A1A6007A2}"/>
                </a:ext>
              </a:extLst>
            </p:cNvPr>
            <p:cNvSpPr/>
            <p:nvPr/>
          </p:nvSpPr>
          <p:spPr>
            <a:xfrm>
              <a:off x="5483049" y="3783965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rgbClr val="002D7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57" name="CaixaDeTexto 156">
              <a:extLst>
                <a:ext uri="{FF2B5EF4-FFF2-40B4-BE49-F238E27FC236}">
                  <a16:creationId xmlns:a16="http://schemas.microsoft.com/office/drawing/2014/main" id="{CFFE758D-53C8-D74D-A278-C84D12196A0B}"/>
                </a:ext>
              </a:extLst>
            </p:cNvPr>
            <p:cNvSpPr txBox="1"/>
            <p:nvPr/>
          </p:nvSpPr>
          <p:spPr>
            <a:xfrm>
              <a:off x="5483049" y="3883573"/>
              <a:ext cx="1414716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b="1" dirty="0">
                  <a:solidFill>
                    <a:srgbClr val="A6DADE"/>
                  </a:solidFill>
                  <a:latin typeface="Calibri" panose="020F0502020204030204"/>
                </a:rPr>
                <a:t>Unimed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Seguradora S/A</a:t>
              </a:r>
              <a:endParaRPr lang="pt-BR" sz="160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</p:grpSp>
      <p:grpSp>
        <p:nvGrpSpPr>
          <p:cNvPr id="202" name="Agrupar 201">
            <a:extLst>
              <a:ext uri="{FF2B5EF4-FFF2-40B4-BE49-F238E27FC236}">
                <a16:creationId xmlns:a16="http://schemas.microsoft.com/office/drawing/2014/main" id="{33BECD12-E869-F6CA-B1DB-37033E3813EB}"/>
              </a:ext>
            </a:extLst>
          </p:cNvPr>
          <p:cNvGrpSpPr/>
          <p:nvPr/>
        </p:nvGrpSpPr>
        <p:grpSpPr>
          <a:xfrm>
            <a:off x="465138" y="4569279"/>
            <a:ext cx="1414716" cy="608242"/>
            <a:chOff x="465138" y="4569279"/>
            <a:chExt cx="1414716" cy="608242"/>
          </a:xfrm>
        </p:grpSpPr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DADF9972-25AD-B715-EC97-720DB54F040F}"/>
                </a:ext>
              </a:extLst>
            </p:cNvPr>
            <p:cNvSpPr/>
            <p:nvPr/>
          </p:nvSpPr>
          <p:spPr>
            <a:xfrm>
              <a:off x="465138" y="4569279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9FE5D8EC-39B9-DF0C-719E-DBC5D260A32B}"/>
                </a:ext>
              </a:extLst>
            </p:cNvPr>
            <p:cNvSpPr txBox="1"/>
            <p:nvPr/>
          </p:nvSpPr>
          <p:spPr>
            <a:xfrm>
              <a:off x="465138" y="4729282"/>
              <a:ext cx="1414716" cy="27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rgbClr val="00995C"/>
                  </a:solidFill>
                  <a:latin typeface="Calibri" panose="020F0502020204030204"/>
                </a:rPr>
                <a:t>Singulares</a:t>
              </a:r>
              <a:endParaRPr lang="pt-BR" sz="1600" b="1" dirty="0">
                <a:solidFill>
                  <a:srgbClr val="00995C"/>
                </a:solidFill>
                <a:latin typeface="Calibri" panose="020F0502020204030204"/>
              </a:endParaRPr>
            </a:p>
          </p:txBody>
        </p:sp>
      </p:grpSp>
      <p:grpSp>
        <p:nvGrpSpPr>
          <p:cNvPr id="203" name="Agrupar 202">
            <a:extLst>
              <a:ext uri="{FF2B5EF4-FFF2-40B4-BE49-F238E27FC236}">
                <a16:creationId xmlns:a16="http://schemas.microsoft.com/office/drawing/2014/main" id="{161C737B-BD67-DFA5-6D14-F02F86E49D05}"/>
              </a:ext>
            </a:extLst>
          </p:cNvPr>
          <p:cNvGrpSpPr/>
          <p:nvPr/>
        </p:nvGrpSpPr>
        <p:grpSpPr>
          <a:xfrm>
            <a:off x="2492766" y="4583147"/>
            <a:ext cx="1414716" cy="608242"/>
            <a:chOff x="2492766" y="4583147"/>
            <a:chExt cx="1414716" cy="608242"/>
          </a:xfrm>
        </p:grpSpPr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D2A5E26A-B4C1-6F45-C98B-582FB9DF3A77}"/>
                </a:ext>
              </a:extLst>
            </p:cNvPr>
            <p:cNvSpPr/>
            <p:nvPr/>
          </p:nvSpPr>
          <p:spPr>
            <a:xfrm>
              <a:off x="2492766" y="4583147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:a16="http://schemas.microsoft.com/office/drawing/2014/main" id="{9DC14E14-285C-3443-F8D8-19279D12519D}"/>
                </a:ext>
              </a:extLst>
            </p:cNvPr>
            <p:cNvSpPr txBox="1"/>
            <p:nvPr/>
          </p:nvSpPr>
          <p:spPr>
            <a:xfrm>
              <a:off x="2492766" y="4743150"/>
              <a:ext cx="1414716" cy="277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rgbClr val="00995C"/>
                  </a:solidFill>
                  <a:latin typeface="Calibri" panose="020F0502020204030204"/>
                </a:rPr>
                <a:t>Singulares</a:t>
              </a:r>
              <a:endParaRPr lang="pt-BR" sz="1600" b="1" dirty="0">
                <a:solidFill>
                  <a:srgbClr val="00995C"/>
                </a:solidFill>
                <a:latin typeface="Calibri" panose="020F0502020204030204"/>
              </a:endParaRPr>
            </a:p>
          </p:txBody>
        </p:sp>
      </p:grpSp>
      <p:grpSp>
        <p:nvGrpSpPr>
          <p:cNvPr id="190" name="Agrupar 189">
            <a:extLst>
              <a:ext uri="{FF2B5EF4-FFF2-40B4-BE49-F238E27FC236}">
                <a16:creationId xmlns:a16="http://schemas.microsoft.com/office/drawing/2014/main" id="{C8B73617-FBE1-7394-F49F-A85C90140EEF}"/>
              </a:ext>
            </a:extLst>
          </p:cNvPr>
          <p:cNvGrpSpPr/>
          <p:nvPr/>
        </p:nvGrpSpPr>
        <p:grpSpPr>
          <a:xfrm>
            <a:off x="6976708" y="3799168"/>
            <a:ext cx="1414716" cy="608242"/>
            <a:chOff x="6976708" y="3799168"/>
            <a:chExt cx="1414716" cy="608242"/>
          </a:xfrm>
        </p:grpSpPr>
        <p:sp>
          <p:nvSpPr>
            <p:cNvPr id="154" name="Forma Livre: Forma 153">
              <a:extLst>
                <a:ext uri="{FF2B5EF4-FFF2-40B4-BE49-F238E27FC236}">
                  <a16:creationId xmlns:a16="http://schemas.microsoft.com/office/drawing/2014/main" id="{EB87E233-1B29-368C-7B64-6945974FA9B5}"/>
                </a:ext>
              </a:extLst>
            </p:cNvPr>
            <p:cNvSpPr/>
            <p:nvPr/>
          </p:nvSpPr>
          <p:spPr>
            <a:xfrm>
              <a:off x="6976708" y="3799168"/>
              <a:ext cx="1414716" cy="608242"/>
            </a:xfrm>
            <a:custGeom>
              <a:avLst/>
              <a:gdLst>
                <a:gd name="connsiteX0" fmla="*/ 412850 w 5715000"/>
                <a:gd name="connsiteY0" fmla="*/ 0 h 2151605"/>
                <a:gd name="connsiteX1" fmla="*/ 5302150 w 5715000"/>
                <a:gd name="connsiteY1" fmla="*/ 0 h 2151605"/>
                <a:gd name="connsiteX2" fmla="*/ 5715000 w 5715000"/>
                <a:gd name="connsiteY2" fmla="*/ 412850 h 2151605"/>
                <a:gd name="connsiteX3" fmla="*/ 5715000 w 5715000"/>
                <a:gd name="connsiteY3" fmla="*/ 692675 h 2151605"/>
                <a:gd name="connsiteX4" fmla="*/ 5715000 w 5715000"/>
                <a:gd name="connsiteY4" fmla="*/ 1738755 h 2151605"/>
                <a:gd name="connsiteX5" fmla="*/ 5715000 w 5715000"/>
                <a:gd name="connsiteY5" fmla="*/ 2151605 h 2151605"/>
                <a:gd name="connsiteX6" fmla="*/ 5302150 w 5715000"/>
                <a:gd name="connsiteY6" fmla="*/ 2151605 h 2151605"/>
                <a:gd name="connsiteX7" fmla="*/ 4313005 w 5715000"/>
                <a:gd name="connsiteY7" fmla="*/ 2151605 h 2151605"/>
                <a:gd name="connsiteX8" fmla="*/ 412850 w 5715000"/>
                <a:gd name="connsiteY8" fmla="*/ 2151605 h 2151605"/>
                <a:gd name="connsiteX9" fmla="*/ 0 w 5715000"/>
                <a:gd name="connsiteY9" fmla="*/ 1738755 h 2151605"/>
                <a:gd name="connsiteX10" fmla="*/ 0 w 5715000"/>
                <a:gd name="connsiteY10" fmla="*/ 412850 h 2151605"/>
                <a:gd name="connsiteX11" fmla="*/ 412850 w 5715000"/>
                <a:gd name="connsiteY11" fmla="*/ 0 h 215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5000" h="2151605">
                  <a:moveTo>
                    <a:pt x="412850" y="0"/>
                  </a:moveTo>
                  <a:lnTo>
                    <a:pt x="5302150" y="0"/>
                  </a:lnTo>
                  <a:cubicBezTo>
                    <a:pt x="5530161" y="0"/>
                    <a:pt x="5715000" y="184839"/>
                    <a:pt x="5715000" y="412850"/>
                  </a:cubicBezTo>
                  <a:lnTo>
                    <a:pt x="5715000" y="692675"/>
                  </a:lnTo>
                  <a:lnTo>
                    <a:pt x="5715000" y="1738755"/>
                  </a:lnTo>
                  <a:lnTo>
                    <a:pt x="5715000" y="2151605"/>
                  </a:lnTo>
                  <a:lnTo>
                    <a:pt x="5302150" y="2151605"/>
                  </a:lnTo>
                  <a:lnTo>
                    <a:pt x="4313005" y="2151605"/>
                  </a:lnTo>
                  <a:lnTo>
                    <a:pt x="412850" y="2151605"/>
                  </a:lnTo>
                  <a:cubicBezTo>
                    <a:pt x="184839" y="2151605"/>
                    <a:pt x="0" y="1966766"/>
                    <a:pt x="0" y="1738755"/>
                  </a:cubicBezTo>
                  <a:lnTo>
                    <a:pt x="0" y="412850"/>
                  </a:lnTo>
                  <a:cubicBezTo>
                    <a:pt x="0" y="184839"/>
                    <a:pt x="184839" y="0"/>
                    <a:pt x="412850" y="0"/>
                  </a:cubicBezTo>
                  <a:close/>
                </a:path>
              </a:pathLst>
            </a:custGeom>
            <a:solidFill>
              <a:srgbClr val="00995C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pt-BR"/>
            </a:p>
          </p:txBody>
        </p:sp>
        <p:sp>
          <p:nvSpPr>
            <p:cNvPr id="155" name="CaixaDeTexto 154">
              <a:extLst>
                <a:ext uri="{FF2B5EF4-FFF2-40B4-BE49-F238E27FC236}">
                  <a16:creationId xmlns:a16="http://schemas.microsoft.com/office/drawing/2014/main" id="{9E7F69D7-A4B4-6A57-0F10-EFD984F47786}"/>
                </a:ext>
              </a:extLst>
            </p:cNvPr>
            <p:cNvSpPr txBox="1"/>
            <p:nvPr/>
          </p:nvSpPr>
          <p:spPr>
            <a:xfrm>
              <a:off x="6976708" y="3898776"/>
              <a:ext cx="1414716" cy="46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5000"/>
                </a:lnSpc>
              </a:pPr>
              <a:r>
                <a:rPr lang="pt-BR" sz="1400" b="1" dirty="0">
                  <a:solidFill>
                    <a:srgbClr val="CFE3BC"/>
                  </a:solidFill>
                  <a:latin typeface="Calibri" panose="020F0502020204030204"/>
                </a:rPr>
                <a:t>Unimed </a:t>
              </a:r>
              <a:r>
                <a:rPr lang="pt-BR" sz="1400" b="1" dirty="0">
                  <a:solidFill>
                    <a:schemeClr val="bg1"/>
                  </a:solidFill>
                  <a:latin typeface="Calibri" panose="020F0502020204030204"/>
                </a:rPr>
                <a:t>A</a:t>
              </a: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dm. e</a:t>
              </a:r>
            </a:p>
            <a:p>
              <a:pPr defTabSz="317416">
                <a:lnSpc>
                  <a:spcPct val="85000"/>
                </a:lnSpc>
              </a:pPr>
              <a:r>
                <a:rPr lang="pt-BR" sz="1400" dirty="0">
                  <a:solidFill>
                    <a:schemeClr val="bg1"/>
                  </a:solidFill>
                  <a:latin typeface="Calibri" panose="020F0502020204030204"/>
                </a:rPr>
                <a:t>Serviços LTDA.</a:t>
              </a:r>
              <a:endParaRPr lang="pt-BR" sz="1600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DB4BE396-DA6D-8F7E-6C5E-7EDE31FC32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56782B40-F85C-32A1-5A98-64B802536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83" name="CaixaDeTexto 82">
            <a:extLst>
              <a:ext uri="{FF2B5EF4-FFF2-40B4-BE49-F238E27FC236}">
                <a16:creationId xmlns:a16="http://schemas.microsoft.com/office/drawing/2014/main" id="{69087468-778A-E592-D834-1E3D11E5C287}"/>
              </a:ext>
            </a:extLst>
          </p:cNvPr>
          <p:cNvSpPr txBox="1"/>
          <p:nvPr/>
        </p:nvSpPr>
        <p:spPr>
          <a:xfrm>
            <a:off x="7819503" y="418608"/>
            <a:ext cx="4139868" cy="1204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Como estamos</a:t>
            </a:r>
            <a:endParaRPr kumimoji="0" lang="pt-BR" sz="2400" b="0" i="0" u="none" strike="noStrike" kern="1200" cap="none" spc="-208" normalizeH="0" baseline="0" noProof="0" dirty="0">
              <a:ln>
                <a:noFill/>
              </a:ln>
              <a:solidFill>
                <a:srgbClr val="002D74"/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2D74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estruturados</a:t>
            </a:r>
            <a:endParaRPr lang="pt-BR" sz="4800" b="1" spc="-208" dirty="0">
              <a:solidFill>
                <a:srgbClr val="002D74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93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7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7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D26E773-574C-C501-D39D-15DF59368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r="32761"/>
          <a:stretch/>
        </p:blipFill>
        <p:spPr>
          <a:xfrm>
            <a:off x="6743278" y="594548"/>
            <a:ext cx="4610674" cy="5946339"/>
          </a:xfrm>
          <a:prstGeom prst="roundRect">
            <a:avLst>
              <a:gd name="adj" fmla="val 6908"/>
            </a:avLst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DF6FF72-9E61-D677-2455-8744E3A4680B}"/>
              </a:ext>
            </a:extLst>
          </p:cNvPr>
          <p:cNvSpPr txBox="1"/>
          <p:nvPr/>
        </p:nvSpPr>
        <p:spPr>
          <a:xfrm>
            <a:off x="449254" y="1775527"/>
            <a:ext cx="5741107" cy="386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solidFill>
                  <a:srgbClr val="102B52"/>
                </a:solidFill>
              </a:rPr>
              <a:t>Disponível para o plano </a:t>
            </a:r>
            <a:r>
              <a:rPr lang="pt-BR" b="1" dirty="0">
                <a:solidFill>
                  <a:srgbClr val="102B52"/>
                </a:solidFill>
              </a:rPr>
              <a:t>Sênior</a:t>
            </a:r>
            <a:r>
              <a:rPr lang="pt-BR" dirty="0">
                <a:solidFill>
                  <a:srgbClr val="102B52"/>
                </a:solidFill>
              </a:rPr>
              <a:t> </a:t>
            </a:r>
          </a:p>
          <a:p>
            <a:pPr>
              <a:lnSpc>
                <a:spcPct val="85000"/>
              </a:lnSpc>
            </a:pPr>
            <a:endParaRPr lang="pt-BR" dirty="0">
              <a:solidFill>
                <a:srgbClr val="102B52"/>
              </a:solidFill>
            </a:endParaRPr>
          </a:p>
          <a:p>
            <a:pPr>
              <a:lnSpc>
                <a:spcPct val="85000"/>
              </a:lnSpc>
            </a:pPr>
            <a:r>
              <a:rPr lang="pt-BR" dirty="0">
                <a:solidFill>
                  <a:srgbClr val="102B52"/>
                </a:solidFill>
              </a:rPr>
              <a:t>O Programa Einstein Corporate oferece aos segurados atendimento médico ambulatorial em consultórios, visitas e cirurgias localizados nas Unidades do </a:t>
            </a:r>
            <a:r>
              <a:rPr lang="pt-BR" b="1" dirty="0">
                <a:solidFill>
                  <a:srgbClr val="102B52"/>
                </a:solidFill>
              </a:rPr>
              <a:t>Hospital Albert Einstein</a:t>
            </a:r>
            <a:r>
              <a:rPr lang="pt-BR" dirty="0">
                <a:solidFill>
                  <a:srgbClr val="102B52"/>
                </a:solidFill>
              </a:rPr>
              <a:t>. Basta agendar o procedimento e apresentar a carteirinha da Seguros Unimed para ser atendido pela rede credenciada. </a:t>
            </a:r>
          </a:p>
          <a:p>
            <a:pPr>
              <a:lnSpc>
                <a:spcPct val="85000"/>
              </a:lnSpc>
            </a:pPr>
            <a:endParaRPr lang="pt-BR" b="1" dirty="0">
              <a:solidFill>
                <a:srgbClr val="102B52"/>
              </a:solidFill>
            </a:endParaRPr>
          </a:p>
          <a:p>
            <a:pPr>
              <a:lnSpc>
                <a:spcPct val="85000"/>
              </a:lnSpc>
            </a:pPr>
            <a:endParaRPr lang="pt-BR" b="1" dirty="0">
              <a:solidFill>
                <a:srgbClr val="102B52"/>
              </a:solidFill>
            </a:endParaRPr>
          </a:p>
          <a:p>
            <a:pPr>
              <a:lnSpc>
                <a:spcPct val="85000"/>
              </a:lnSpc>
            </a:pPr>
            <a:r>
              <a:rPr lang="pt-BR" b="1" dirty="0">
                <a:solidFill>
                  <a:srgbClr val="102B52"/>
                </a:solidFill>
              </a:rPr>
              <a:t>Mais de 300 médicos associados</a:t>
            </a:r>
            <a:r>
              <a:rPr lang="pt-BR" dirty="0">
                <a:solidFill>
                  <a:srgbClr val="102B52"/>
                </a:solidFill>
              </a:rPr>
              <a:t>, em mais de 30 especialidades. </a:t>
            </a:r>
          </a:p>
          <a:p>
            <a:pPr>
              <a:lnSpc>
                <a:spcPct val="85000"/>
              </a:lnSpc>
            </a:pPr>
            <a:endParaRPr lang="pt-BR" b="1" dirty="0">
              <a:solidFill>
                <a:srgbClr val="102B52"/>
              </a:solidFill>
            </a:endParaRPr>
          </a:p>
          <a:p>
            <a:pPr>
              <a:lnSpc>
                <a:spcPct val="85000"/>
              </a:lnSpc>
            </a:pPr>
            <a:r>
              <a:rPr lang="pt-BR" b="1" dirty="0">
                <a:solidFill>
                  <a:srgbClr val="102B52"/>
                </a:solidFill>
              </a:rPr>
              <a:t>Especialidades, como:</a:t>
            </a:r>
          </a:p>
          <a:p>
            <a:pPr>
              <a:lnSpc>
                <a:spcPct val="85000"/>
              </a:lnSpc>
            </a:pPr>
            <a:r>
              <a:rPr lang="pt-BR" dirty="0">
                <a:solidFill>
                  <a:srgbClr val="102B52"/>
                </a:solidFill>
              </a:rPr>
              <a:t>Ginecologia, Ortopedia, Cardiologia, Oftalmologia, Pediatria.</a:t>
            </a:r>
          </a:p>
        </p:txBody>
      </p:sp>
      <p:sp>
        <p:nvSpPr>
          <p:cNvPr id="53" name="Forma Livre: Forma 52">
            <a:extLst>
              <a:ext uri="{FF2B5EF4-FFF2-40B4-BE49-F238E27FC236}">
                <a16:creationId xmlns:a16="http://schemas.microsoft.com/office/drawing/2014/main" id="{082BC473-BF53-5FCD-4A1C-1168DADC047E}"/>
              </a:ext>
            </a:extLst>
          </p:cNvPr>
          <p:cNvSpPr/>
          <p:nvPr/>
        </p:nvSpPr>
        <p:spPr>
          <a:xfrm rot="16200000" flipH="1">
            <a:off x="6056681" y="1265228"/>
            <a:ext cx="5955865" cy="4619927"/>
          </a:xfrm>
          <a:custGeom>
            <a:avLst/>
            <a:gdLst>
              <a:gd name="connsiteX0" fmla="*/ 0 w 5209205"/>
              <a:gd name="connsiteY0" fmla="*/ 2677736 h 3054048"/>
              <a:gd name="connsiteX1" fmla="*/ 0 w 5209205"/>
              <a:gd name="connsiteY1" fmla="*/ 1584870 h 3054048"/>
              <a:gd name="connsiteX2" fmla="*/ 0 w 5209205"/>
              <a:gd name="connsiteY2" fmla="*/ 1469178 h 3054048"/>
              <a:gd name="connsiteX3" fmla="*/ 0 w 5209205"/>
              <a:gd name="connsiteY3" fmla="*/ 376311 h 3054048"/>
              <a:gd name="connsiteX4" fmla="*/ 376312 w 5209205"/>
              <a:gd name="connsiteY4" fmla="*/ 0 h 3054048"/>
              <a:gd name="connsiteX5" fmla="*/ 4832894 w 5209205"/>
              <a:gd name="connsiteY5" fmla="*/ 0 h 3054048"/>
              <a:gd name="connsiteX6" fmla="*/ 5209205 w 5209205"/>
              <a:gd name="connsiteY6" fmla="*/ 376311 h 3054048"/>
              <a:gd name="connsiteX7" fmla="*/ 5209205 w 5209205"/>
              <a:gd name="connsiteY7" fmla="*/ 631371 h 3054048"/>
              <a:gd name="connsiteX8" fmla="*/ 5209205 w 5209205"/>
              <a:gd name="connsiteY8" fmla="*/ 1469178 h 3054048"/>
              <a:gd name="connsiteX9" fmla="*/ 5209205 w 5209205"/>
              <a:gd name="connsiteY9" fmla="*/ 1584870 h 3054048"/>
              <a:gd name="connsiteX10" fmla="*/ 5209205 w 5209205"/>
              <a:gd name="connsiteY10" fmla="*/ 1724238 h 3054048"/>
              <a:gd name="connsiteX11" fmla="*/ 5209205 w 5209205"/>
              <a:gd name="connsiteY11" fmla="*/ 1961181 h 3054048"/>
              <a:gd name="connsiteX12" fmla="*/ 5209205 w 5209205"/>
              <a:gd name="connsiteY12" fmla="*/ 2677736 h 3054048"/>
              <a:gd name="connsiteX13" fmla="*/ 5209205 w 5209205"/>
              <a:gd name="connsiteY13" fmla="*/ 3054048 h 3054048"/>
              <a:gd name="connsiteX14" fmla="*/ 4832894 w 5209205"/>
              <a:gd name="connsiteY14" fmla="*/ 3054048 h 3054048"/>
              <a:gd name="connsiteX15" fmla="*/ 3931291 w 5209205"/>
              <a:gd name="connsiteY15" fmla="*/ 3054048 h 3054048"/>
              <a:gd name="connsiteX16" fmla="*/ 376312 w 5209205"/>
              <a:gd name="connsiteY16" fmla="*/ 3054048 h 3054048"/>
              <a:gd name="connsiteX17" fmla="*/ 0 w 5209205"/>
              <a:gd name="connsiteY17" fmla="*/ 2677736 h 3054048"/>
              <a:gd name="connsiteX0" fmla="*/ 0 w 5209205"/>
              <a:gd name="connsiteY0" fmla="*/ 2677736 h 3054048"/>
              <a:gd name="connsiteX1" fmla="*/ 0 w 5209205"/>
              <a:gd name="connsiteY1" fmla="*/ 1584870 h 3054048"/>
              <a:gd name="connsiteX2" fmla="*/ 0 w 5209205"/>
              <a:gd name="connsiteY2" fmla="*/ 1469178 h 3054048"/>
              <a:gd name="connsiteX3" fmla="*/ 16691 w 5209205"/>
              <a:gd name="connsiteY3" fmla="*/ 250381 h 3054048"/>
              <a:gd name="connsiteX4" fmla="*/ 376312 w 5209205"/>
              <a:gd name="connsiteY4" fmla="*/ 0 h 3054048"/>
              <a:gd name="connsiteX5" fmla="*/ 4832894 w 5209205"/>
              <a:gd name="connsiteY5" fmla="*/ 0 h 3054048"/>
              <a:gd name="connsiteX6" fmla="*/ 5209205 w 5209205"/>
              <a:gd name="connsiteY6" fmla="*/ 376311 h 3054048"/>
              <a:gd name="connsiteX7" fmla="*/ 5209205 w 5209205"/>
              <a:gd name="connsiteY7" fmla="*/ 631371 h 3054048"/>
              <a:gd name="connsiteX8" fmla="*/ 5209205 w 5209205"/>
              <a:gd name="connsiteY8" fmla="*/ 1469178 h 3054048"/>
              <a:gd name="connsiteX9" fmla="*/ 5209205 w 5209205"/>
              <a:gd name="connsiteY9" fmla="*/ 1584870 h 3054048"/>
              <a:gd name="connsiteX10" fmla="*/ 5209205 w 5209205"/>
              <a:gd name="connsiteY10" fmla="*/ 1724238 h 3054048"/>
              <a:gd name="connsiteX11" fmla="*/ 5209205 w 5209205"/>
              <a:gd name="connsiteY11" fmla="*/ 1961181 h 3054048"/>
              <a:gd name="connsiteX12" fmla="*/ 5209205 w 5209205"/>
              <a:gd name="connsiteY12" fmla="*/ 2677736 h 3054048"/>
              <a:gd name="connsiteX13" fmla="*/ 5209205 w 5209205"/>
              <a:gd name="connsiteY13" fmla="*/ 3054048 h 3054048"/>
              <a:gd name="connsiteX14" fmla="*/ 4832894 w 5209205"/>
              <a:gd name="connsiteY14" fmla="*/ 3054048 h 3054048"/>
              <a:gd name="connsiteX15" fmla="*/ 3931291 w 5209205"/>
              <a:gd name="connsiteY15" fmla="*/ 3054048 h 3054048"/>
              <a:gd name="connsiteX16" fmla="*/ 376312 w 5209205"/>
              <a:gd name="connsiteY16" fmla="*/ 3054048 h 3054048"/>
              <a:gd name="connsiteX17" fmla="*/ 0 w 5209205"/>
              <a:gd name="connsiteY17" fmla="*/ 2677736 h 3054048"/>
              <a:gd name="connsiteX0" fmla="*/ 16688 w 5209205"/>
              <a:gd name="connsiteY0" fmla="*/ 2803670 h 3054048"/>
              <a:gd name="connsiteX1" fmla="*/ 0 w 5209205"/>
              <a:gd name="connsiteY1" fmla="*/ 1584870 h 3054048"/>
              <a:gd name="connsiteX2" fmla="*/ 0 w 5209205"/>
              <a:gd name="connsiteY2" fmla="*/ 1469178 h 3054048"/>
              <a:gd name="connsiteX3" fmla="*/ 16691 w 5209205"/>
              <a:gd name="connsiteY3" fmla="*/ 250381 h 3054048"/>
              <a:gd name="connsiteX4" fmla="*/ 376312 w 5209205"/>
              <a:gd name="connsiteY4" fmla="*/ 0 h 3054048"/>
              <a:gd name="connsiteX5" fmla="*/ 4832894 w 5209205"/>
              <a:gd name="connsiteY5" fmla="*/ 0 h 3054048"/>
              <a:gd name="connsiteX6" fmla="*/ 5209205 w 5209205"/>
              <a:gd name="connsiteY6" fmla="*/ 376311 h 3054048"/>
              <a:gd name="connsiteX7" fmla="*/ 5209205 w 5209205"/>
              <a:gd name="connsiteY7" fmla="*/ 631371 h 3054048"/>
              <a:gd name="connsiteX8" fmla="*/ 5209205 w 5209205"/>
              <a:gd name="connsiteY8" fmla="*/ 1469178 h 3054048"/>
              <a:gd name="connsiteX9" fmla="*/ 5209205 w 5209205"/>
              <a:gd name="connsiteY9" fmla="*/ 1584870 h 3054048"/>
              <a:gd name="connsiteX10" fmla="*/ 5209205 w 5209205"/>
              <a:gd name="connsiteY10" fmla="*/ 1724238 h 3054048"/>
              <a:gd name="connsiteX11" fmla="*/ 5209205 w 5209205"/>
              <a:gd name="connsiteY11" fmla="*/ 1961181 h 3054048"/>
              <a:gd name="connsiteX12" fmla="*/ 5209205 w 5209205"/>
              <a:gd name="connsiteY12" fmla="*/ 2677736 h 3054048"/>
              <a:gd name="connsiteX13" fmla="*/ 5209205 w 5209205"/>
              <a:gd name="connsiteY13" fmla="*/ 3054048 h 3054048"/>
              <a:gd name="connsiteX14" fmla="*/ 4832894 w 5209205"/>
              <a:gd name="connsiteY14" fmla="*/ 3054048 h 3054048"/>
              <a:gd name="connsiteX15" fmla="*/ 3931291 w 5209205"/>
              <a:gd name="connsiteY15" fmla="*/ 3054048 h 3054048"/>
              <a:gd name="connsiteX16" fmla="*/ 376312 w 5209205"/>
              <a:gd name="connsiteY16" fmla="*/ 3054048 h 3054048"/>
              <a:gd name="connsiteX17" fmla="*/ 16688 w 5209205"/>
              <a:gd name="connsiteY17" fmla="*/ 2803670 h 3054048"/>
              <a:gd name="connsiteX0" fmla="*/ 16688 w 5217551"/>
              <a:gd name="connsiteY0" fmla="*/ 2803670 h 3054048"/>
              <a:gd name="connsiteX1" fmla="*/ 0 w 5217551"/>
              <a:gd name="connsiteY1" fmla="*/ 1584870 h 3054048"/>
              <a:gd name="connsiteX2" fmla="*/ 0 w 5217551"/>
              <a:gd name="connsiteY2" fmla="*/ 1469178 h 3054048"/>
              <a:gd name="connsiteX3" fmla="*/ 16691 w 5217551"/>
              <a:gd name="connsiteY3" fmla="*/ 250381 h 3054048"/>
              <a:gd name="connsiteX4" fmla="*/ 376312 w 5217551"/>
              <a:gd name="connsiteY4" fmla="*/ 0 h 3054048"/>
              <a:gd name="connsiteX5" fmla="*/ 4832894 w 5217551"/>
              <a:gd name="connsiteY5" fmla="*/ 0 h 3054048"/>
              <a:gd name="connsiteX6" fmla="*/ 5217551 w 5217551"/>
              <a:gd name="connsiteY6" fmla="*/ 281862 h 3054048"/>
              <a:gd name="connsiteX7" fmla="*/ 5209205 w 5217551"/>
              <a:gd name="connsiteY7" fmla="*/ 631371 h 3054048"/>
              <a:gd name="connsiteX8" fmla="*/ 5209205 w 5217551"/>
              <a:gd name="connsiteY8" fmla="*/ 1469178 h 3054048"/>
              <a:gd name="connsiteX9" fmla="*/ 5209205 w 5217551"/>
              <a:gd name="connsiteY9" fmla="*/ 1584870 h 3054048"/>
              <a:gd name="connsiteX10" fmla="*/ 5209205 w 5217551"/>
              <a:gd name="connsiteY10" fmla="*/ 1724238 h 3054048"/>
              <a:gd name="connsiteX11" fmla="*/ 5209205 w 5217551"/>
              <a:gd name="connsiteY11" fmla="*/ 1961181 h 3054048"/>
              <a:gd name="connsiteX12" fmla="*/ 5209205 w 5217551"/>
              <a:gd name="connsiteY12" fmla="*/ 2677736 h 3054048"/>
              <a:gd name="connsiteX13" fmla="*/ 5209205 w 5217551"/>
              <a:gd name="connsiteY13" fmla="*/ 3054048 h 3054048"/>
              <a:gd name="connsiteX14" fmla="*/ 4832894 w 5217551"/>
              <a:gd name="connsiteY14" fmla="*/ 3054048 h 3054048"/>
              <a:gd name="connsiteX15" fmla="*/ 3931291 w 5217551"/>
              <a:gd name="connsiteY15" fmla="*/ 3054048 h 3054048"/>
              <a:gd name="connsiteX16" fmla="*/ 376312 w 5217551"/>
              <a:gd name="connsiteY16" fmla="*/ 3054048 h 3054048"/>
              <a:gd name="connsiteX17" fmla="*/ 16688 w 5217551"/>
              <a:gd name="connsiteY17" fmla="*/ 2803670 h 30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17551" h="3054048">
                <a:moveTo>
                  <a:pt x="16688" y="2803670"/>
                </a:moveTo>
                <a:lnTo>
                  <a:pt x="0" y="1584870"/>
                </a:lnTo>
                <a:lnTo>
                  <a:pt x="0" y="1469178"/>
                </a:lnTo>
                <a:cubicBezTo>
                  <a:pt x="0" y="1104889"/>
                  <a:pt x="16691" y="614670"/>
                  <a:pt x="16691" y="250381"/>
                </a:cubicBezTo>
                <a:cubicBezTo>
                  <a:pt x="16691" y="42550"/>
                  <a:pt x="168480" y="0"/>
                  <a:pt x="376312" y="0"/>
                </a:cubicBezTo>
                <a:lnTo>
                  <a:pt x="4832894" y="0"/>
                </a:lnTo>
                <a:cubicBezTo>
                  <a:pt x="5040725" y="0"/>
                  <a:pt x="5217551" y="74031"/>
                  <a:pt x="5217551" y="281862"/>
                </a:cubicBezTo>
                <a:lnTo>
                  <a:pt x="5209205" y="631371"/>
                </a:lnTo>
                <a:lnTo>
                  <a:pt x="5209205" y="1469178"/>
                </a:lnTo>
                <a:lnTo>
                  <a:pt x="5209205" y="1584870"/>
                </a:lnTo>
                <a:lnTo>
                  <a:pt x="5209205" y="1724238"/>
                </a:lnTo>
                <a:lnTo>
                  <a:pt x="5209205" y="1961181"/>
                </a:lnTo>
                <a:lnTo>
                  <a:pt x="5209205" y="2677736"/>
                </a:lnTo>
                <a:lnTo>
                  <a:pt x="5209205" y="3054048"/>
                </a:lnTo>
                <a:lnTo>
                  <a:pt x="4832894" y="3054048"/>
                </a:lnTo>
                <a:lnTo>
                  <a:pt x="3931291" y="3054048"/>
                </a:lnTo>
                <a:lnTo>
                  <a:pt x="376312" y="3054048"/>
                </a:lnTo>
                <a:cubicBezTo>
                  <a:pt x="168480" y="3054048"/>
                  <a:pt x="16688" y="3011502"/>
                  <a:pt x="16688" y="2803670"/>
                </a:cubicBezTo>
                <a:close/>
              </a:path>
            </a:pathLst>
          </a:custGeom>
          <a:noFill/>
          <a:ln w="38100">
            <a:solidFill>
              <a:srgbClr val="002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Imagem 54">
            <a:extLst>
              <a:ext uri="{FF2B5EF4-FFF2-40B4-BE49-F238E27FC236}">
                <a16:creationId xmlns:a16="http://schemas.microsoft.com/office/drawing/2014/main" id="{BD54EF4B-9B99-3FAE-FCFC-61C17F8DF9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46" b="22218"/>
          <a:stretch/>
        </p:blipFill>
        <p:spPr>
          <a:xfrm>
            <a:off x="5346278" y="557450"/>
            <a:ext cx="5386549" cy="466542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2E8F078-26C7-CB6A-2C25-5EE217CDF875}"/>
              </a:ext>
            </a:extLst>
          </p:cNvPr>
          <p:cNvSpPr txBox="1"/>
          <p:nvPr/>
        </p:nvSpPr>
        <p:spPr>
          <a:xfrm>
            <a:off x="414657" y="433816"/>
            <a:ext cx="4503331" cy="1079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4800" b="1" spc="-208" dirty="0">
                <a:solidFill>
                  <a:srgbClr val="009ED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  <a:endParaRPr lang="pt-BR" sz="3600" spc="-208" dirty="0">
              <a:solidFill>
                <a:srgbClr val="002D74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17480">
              <a:lnSpc>
                <a:spcPct val="75000"/>
              </a:lnSpc>
              <a:defRPr/>
            </a:pPr>
            <a:r>
              <a:rPr lang="pt-BR" sz="3600" spc="-208" dirty="0">
                <a:solidFill>
                  <a:srgbClr val="002D74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Einstein Corporate</a:t>
            </a:r>
          </a:p>
        </p:txBody>
      </p:sp>
    </p:spTree>
    <p:extLst>
      <p:ext uri="{BB962C8B-B14F-4D97-AF65-F5344CB8AC3E}">
        <p14:creationId xmlns:p14="http://schemas.microsoft.com/office/powerpoint/2010/main" val="23197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343E36-E80B-35ED-FC4D-A27A3B8AF12F}"/>
              </a:ext>
            </a:extLst>
          </p:cNvPr>
          <p:cNvSpPr txBox="1"/>
          <p:nvPr/>
        </p:nvSpPr>
        <p:spPr>
          <a:xfrm>
            <a:off x="449254" y="422098"/>
            <a:ext cx="3817946" cy="742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PME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830493-7EC2-9394-D143-BE4CBEE8C6BA}"/>
              </a:ext>
            </a:extLst>
          </p:cNvPr>
          <p:cNvSpPr txBox="1"/>
          <p:nvPr/>
        </p:nvSpPr>
        <p:spPr>
          <a:xfrm>
            <a:off x="449254" y="1099933"/>
            <a:ext cx="7396034" cy="47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3200" spc="-208" dirty="0">
                <a:solidFill>
                  <a:srgbClr val="002D74"/>
                </a:solidFill>
                <a:latin typeface="Calibri Light" panose="020F0302020204030204"/>
                <a:cs typeface="Times New Roman" panose="02020603050405020304" pitchFamily="18" charset="0"/>
              </a:rPr>
              <a:t>Início de vigência e vencimento PME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B9B2CB-C992-F5D7-09EE-2410C1032C2B}"/>
              </a:ext>
            </a:extLst>
          </p:cNvPr>
          <p:cNvSpPr txBox="1"/>
          <p:nvPr/>
        </p:nvSpPr>
        <p:spPr>
          <a:xfrm>
            <a:off x="449254" y="1604132"/>
            <a:ext cx="107607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O início de vigência do contrato está atrelado ao pagamento do 1º boleto. Não temos vigências fixas. O nosso cliente poderá escolher o início de vigência, pagando o boleto na data desejada para o início da competência.</a:t>
            </a:r>
          </a:p>
          <a:p>
            <a:r>
              <a:rPr lang="pt-BR" sz="1800" b="0" i="0" u="none" strike="noStrike" baseline="0" dirty="0">
                <a:solidFill>
                  <a:srgbClr val="3A3838"/>
                </a:solidFill>
                <a:latin typeface="Unimed Sans"/>
              </a:rPr>
              <a:t>Como a vigência é liberada imediatamente após o pagamento, é importante que orientemos o proponente sobre a quitação do boleto, se adequando a sua necessidade, dentro do prazo dos 60 dias.</a:t>
            </a:r>
          </a:p>
          <a:p>
            <a:endParaRPr lang="pt-BR" dirty="0">
              <a:solidFill>
                <a:srgbClr val="3A3838"/>
              </a:solidFill>
              <a:latin typeface="Unimed Sans"/>
            </a:endParaRPr>
          </a:p>
          <a:p>
            <a:endParaRPr lang="pt-BR" sz="1800" b="0" i="0" u="none" strike="noStrike" baseline="0" dirty="0">
              <a:solidFill>
                <a:srgbClr val="3A3838"/>
              </a:solidFill>
              <a:latin typeface="Unimed Sans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25D6FDA-BA3F-50A6-6675-7D2BD1B17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981" y="3200103"/>
            <a:ext cx="9580436" cy="190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32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49B4D15-0EBE-FE40-72DA-48E019D22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B18D2BE3-D84A-613A-042B-9D2C7B4339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16E389A2-3FFB-2FA9-CEA4-EAF8BFC2499E}"/>
              </a:ext>
            </a:extLst>
          </p:cNvPr>
          <p:cNvGrpSpPr/>
          <p:nvPr/>
        </p:nvGrpSpPr>
        <p:grpSpPr>
          <a:xfrm>
            <a:off x="1274754" y="2273301"/>
            <a:ext cx="3054049" cy="1404583"/>
            <a:chOff x="449254" y="2805095"/>
            <a:chExt cx="3054049" cy="1404583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A9343E36-E80B-35ED-FC4D-A27A3B8AF12F}"/>
                </a:ext>
              </a:extLst>
            </p:cNvPr>
            <p:cNvSpPr txBox="1"/>
            <p:nvPr/>
          </p:nvSpPr>
          <p:spPr>
            <a:xfrm>
              <a:off x="449254" y="2805095"/>
              <a:ext cx="3054049" cy="742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lnSpc>
                  <a:spcPct val="75000"/>
                </a:lnSpc>
                <a:defRPr/>
              </a:pPr>
              <a:r>
                <a:rPr lang="pt-BR" sz="5400" b="1" spc="-208" dirty="0">
                  <a:solidFill>
                    <a:srgbClr val="009EDB"/>
                  </a:solidFill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E mais!</a:t>
              </a:r>
            </a:p>
          </p:txBody>
        </p:sp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E60E8A41-409A-63C5-5B6C-AA99DF15E25F}"/>
                </a:ext>
              </a:extLst>
            </p:cNvPr>
            <p:cNvSpPr/>
            <p:nvPr/>
          </p:nvSpPr>
          <p:spPr>
            <a:xfrm>
              <a:off x="449255" y="3547671"/>
              <a:ext cx="3054048" cy="662007"/>
            </a:xfrm>
            <a:prstGeom prst="roundRect">
              <a:avLst>
                <a:gd name="adj" fmla="val 29800"/>
              </a:avLst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rgbClr val="002D74"/>
                  </a:solidFill>
                </a:rPr>
                <a:t>Todos os produtos</a:t>
              </a:r>
            </a:p>
          </p:txBody>
        </p:sp>
      </p:grpSp>
      <p:sp>
        <p:nvSpPr>
          <p:cNvPr id="7" name="Forma Livre: Forma 8">
            <a:extLst>
              <a:ext uri="{FF2B5EF4-FFF2-40B4-BE49-F238E27FC236}">
                <a16:creationId xmlns:a16="http://schemas.microsoft.com/office/drawing/2014/main" id="{BB75B2CA-72A8-142F-CD9C-46C7E869550B}"/>
              </a:ext>
            </a:extLst>
          </p:cNvPr>
          <p:cNvSpPr>
            <a:spLocks/>
          </p:cNvSpPr>
          <p:nvPr/>
        </p:nvSpPr>
        <p:spPr bwMode="auto">
          <a:xfrm>
            <a:off x="7128781" y="0"/>
            <a:ext cx="8168973" cy="6868151"/>
          </a:xfrm>
          <a:custGeom>
            <a:avLst/>
            <a:gdLst>
              <a:gd name="connsiteX0" fmla="*/ 3354527 w 8205252"/>
              <a:gd name="connsiteY0" fmla="*/ 0 h 6898653"/>
              <a:gd name="connsiteX1" fmla="*/ 6877987 w 8205252"/>
              <a:gd name="connsiteY1" fmla="*/ 0 h 6898653"/>
              <a:gd name="connsiteX2" fmla="*/ 7127364 w 8205252"/>
              <a:gd name="connsiteY2" fmla="*/ 120888 h 6898653"/>
              <a:gd name="connsiteX3" fmla="*/ 8146842 w 8205252"/>
              <a:gd name="connsiteY3" fmla="*/ 1474827 h 6898653"/>
              <a:gd name="connsiteX4" fmla="*/ 8205252 w 8205252"/>
              <a:gd name="connsiteY4" fmla="*/ 1552400 h 6898653"/>
              <a:gd name="connsiteX5" fmla="*/ 8205252 w 8205252"/>
              <a:gd name="connsiteY5" fmla="*/ 6898653 h 6898653"/>
              <a:gd name="connsiteX6" fmla="*/ 8056104 w 8205252"/>
              <a:gd name="connsiteY6" fmla="*/ 6898653 h 6898653"/>
              <a:gd name="connsiteX7" fmla="*/ 7336520 w 8205252"/>
              <a:gd name="connsiteY7" fmla="*/ 6898653 h 6898653"/>
              <a:gd name="connsiteX8" fmla="*/ 7071053 w 8205252"/>
              <a:gd name="connsiteY8" fmla="*/ 6769706 h 6898653"/>
              <a:gd name="connsiteX9" fmla="*/ 5655234 w 8205252"/>
              <a:gd name="connsiteY9" fmla="*/ 4843564 h 6898653"/>
              <a:gd name="connsiteX10" fmla="*/ 5598922 w 8205252"/>
              <a:gd name="connsiteY10" fmla="*/ 4706558 h 6898653"/>
              <a:gd name="connsiteX11" fmla="*/ 5783944 w 8205252"/>
              <a:gd name="connsiteY11" fmla="*/ 4601789 h 6898653"/>
              <a:gd name="connsiteX12" fmla="*/ 6596432 w 8205252"/>
              <a:gd name="connsiteY12" fmla="*/ 4601789 h 6898653"/>
              <a:gd name="connsiteX13" fmla="*/ 6797542 w 8205252"/>
              <a:gd name="connsiteY13" fmla="*/ 4464783 h 6898653"/>
              <a:gd name="connsiteX14" fmla="*/ 6741232 w 8205252"/>
              <a:gd name="connsiteY14" fmla="*/ 4319718 h 6898653"/>
              <a:gd name="connsiteX15" fmla="*/ 5438034 w 8205252"/>
              <a:gd name="connsiteY15" fmla="*/ 2578936 h 6898653"/>
              <a:gd name="connsiteX16" fmla="*/ 5381723 w 8205252"/>
              <a:gd name="connsiteY16" fmla="*/ 2441930 h 6898653"/>
              <a:gd name="connsiteX17" fmla="*/ 5574790 w 8205252"/>
              <a:gd name="connsiteY17" fmla="*/ 2304924 h 6898653"/>
              <a:gd name="connsiteX18" fmla="*/ 6540121 w 8205252"/>
              <a:gd name="connsiteY18" fmla="*/ 2304924 h 6898653"/>
              <a:gd name="connsiteX19" fmla="*/ 6741232 w 8205252"/>
              <a:gd name="connsiteY19" fmla="*/ 2175977 h 6898653"/>
              <a:gd name="connsiteX20" fmla="*/ 6676876 w 8205252"/>
              <a:gd name="connsiteY20" fmla="*/ 2022853 h 6898653"/>
              <a:gd name="connsiteX21" fmla="*/ 5421945 w 8205252"/>
              <a:gd name="connsiteY21" fmla="*/ 346545 h 6898653"/>
              <a:gd name="connsiteX22" fmla="*/ 5164524 w 8205252"/>
              <a:gd name="connsiteY22" fmla="*/ 233716 h 6898653"/>
              <a:gd name="connsiteX23" fmla="*/ 4907102 w 8205252"/>
              <a:gd name="connsiteY23" fmla="*/ 346545 h 6898653"/>
              <a:gd name="connsiteX24" fmla="*/ 3652171 w 8205252"/>
              <a:gd name="connsiteY24" fmla="*/ 2022853 h 6898653"/>
              <a:gd name="connsiteX25" fmla="*/ 3587816 w 8205252"/>
              <a:gd name="connsiteY25" fmla="*/ 2175977 h 6898653"/>
              <a:gd name="connsiteX26" fmla="*/ 3788926 w 8205252"/>
              <a:gd name="connsiteY26" fmla="*/ 2304924 h 6898653"/>
              <a:gd name="connsiteX27" fmla="*/ 4754258 w 8205252"/>
              <a:gd name="connsiteY27" fmla="*/ 2304924 h 6898653"/>
              <a:gd name="connsiteX28" fmla="*/ 4947324 w 8205252"/>
              <a:gd name="connsiteY28" fmla="*/ 2441930 h 6898653"/>
              <a:gd name="connsiteX29" fmla="*/ 4891013 w 8205252"/>
              <a:gd name="connsiteY29" fmla="*/ 2578936 h 6898653"/>
              <a:gd name="connsiteX30" fmla="*/ 3587816 w 8205252"/>
              <a:gd name="connsiteY30" fmla="*/ 4319718 h 6898653"/>
              <a:gd name="connsiteX31" fmla="*/ 3531505 w 8205252"/>
              <a:gd name="connsiteY31" fmla="*/ 4464783 h 6898653"/>
              <a:gd name="connsiteX32" fmla="*/ 3732615 w 8205252"/>
              <a:gd name="connsiteY32" fmla="*/ 4601789 h 6898653"/>
              <a:gd name="connsiteX33" fmla="*/ 4545102 w 8205252"/>
              <a:gd name="connsiteY33" fmla="*/ 4601789 h 6898653"/>
              <a:gd name="connsiteX34" fmla="*/ 4730124 w 8205252"/>
              <a:gd name="connsiteY34" fmla="*/ 4706558 h 6898653"/>
              <a:gd name="connsiteX35" fmla="*/ 4673814 w 8205252"/>
              <a:gd name="connsiteY35" fmla="*/ 4843564 h 6898653"/>
              <a:gd name="connsiteX36" fmla="*/ 3257994 w 8205252"/>
              <a:gd name="connsiteY36" fmla="*/ 6769706 h 6898653"/>
              <a:gd name="connsiteX37" fmla="*/ 2992528 w 8205252"/>
              <a:gd name="connsiteY37" fmla="*/ 6898653 h 6898653"/>
              <a:gd name="connsiteX38" fmla="*/ 812488 w 8205252"/>
              <a:gd name="connsiteY38" fmla="*/ 6898653 h 6898653"/>
              <a:gd name="connsiteX39" fmla="*/ 563110 w 8205252"/>
              <a:gd name="connsiteY39" fmla="*/ 6737470 h 6898653"/>
              <a:gd name="connsiteX40" fmla="*/ 619421 w 8205252"/>
              <a:gd name="connsiteY40" fmla="*/ 6584345 h 6898653"/>
              <a:gd name="connsiteX41" fmla="*/ 1898485 w 8205252"/>
              <a:gd name="connsiteY41" fmla="*/ 4843564 h 6898653"/>
              <a:gd name="connsiteX42" fmla="*/ 1962841 w 8205252"/>
              <a:gd name="connsiteY42" fmla="*/ 4706558 h 6898653"/>
              <a:gd name="connsiteX43" fmla="*/ 1769775 w 8205252"/>
              <a:gd name="connsiteY43" fmla="*/ 4601789 h 6898653"/>
              <a:gd name="connsiteX44" fmla="*/ 241333 w 8205252"/>
              <a:gd name="connsiteY44" fmla="*/ 4601789 h 6898653"/>
              <a:gd name="connsiteX45" fmla="*/ 0 w 8205252"/>
              <a:gd name="connsiteY45" fmla="*/ 4440605 h 6898653"/>
              <a:gd name="connsiteX46" fmla="*/ 64356 w 8205252"/>
              <a:gd name="connsiteY46" fmla="*/ 4287481 h 6898653"/>
              <a:gd name="connsiteX47" fmla="*/ 3097105 w 8205252"/>
              <a:gd name="connsiteY47" fmla="*/ 120888 h 6898653"/>
              <a:gd name="connsiteX48" fmla="*/ 3354527 w 8205252"/>
              <a:gd name="connsiteY48" fmla="*/ 0 h 68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05252" h="6898653">
                <a:moveTo>
                  <a:pt x="3354527" y="0"/>
                </a:moveTo>
                <a:cubicBezTo>
                  <a:pt x="3354527" y="0"/>
                  <a:pt x="3354527" y="0"/>
                  <a:pt x="6877987" y="0"/>
                </a:cubicBezTo>
                <a:cubicBezTo>
                  <a:pt x="7014742" y="0"/>
                  <a:pt x="7071053" y="40296"/>
                  <a:pt x="7127364" y="120888"/>
                </a:cubicBezTo>
                <a:cubicBezTo>
                  <a:pt x="7127364" y="120888"/>
                  <a:pt x="7127364" y="120888"/>
                  <a:pt x="8146842" y="1474827"/>
                </a:cubicBezTo>
                <a:lnTo>
                  <a:pt x="8205252" y="1552400"/>
                </a:lnTo>
                <a:lnTo>
                  <a:pt x="8205252" y="6898653"/>
                </a:lnTo>
                <a:lnTo>
                  <a:pt x="8056104" y="6898653"/>
                </a:lnTo>
                <a:cubicBezTo>
                  <a:pt x="7847467" y="6898653"/>
                  <a:pt x="7609025" y="6898653"/>
                  <a:pt x="7336520" y="6898653"/>
                </a:cubicBezTo>
                <a:cubicBezTo>
                  <a:pt x="7223898" y="6898653"/>
                  <a:pt x="7143453" y="6858357"/>
                  <a:pt x="7071053" y="6769706"/>
                </a:cubicBezTo>
                <a:cubicBezTo>
                  <a:pt x="7071053" y="6769706"/>
                  <a:pt x="7071053" y="6769706"/>
                  <a:pt x="5655234" y="4843564"/>
                </a:cubicBezTo>
                <a:cubicBezTo>
                  <a:pt x="5631100" y="4803268"/>
                  <a:pt x="5598922" y="4754913"/>
                  <a:pt x="5598922" y="4706558"/>
                </a:cubicBezTo>
                <a:cubicBezTo>
                  <a:pt x="5598922" y="4642085"/>
                  <a:pt x="5671322" y="4601789"/>
                  <a:pt x="5783944" y="4601789"/>
                </a:cubicBezTo>
                <a:cubicBezTo>
                  <a:pt x="5783944" y="4601789"/>
                  <a:pt x="5783944" y="4601789"/>
                  <a:pt x="6596432" y="4601789"/>
                </a:cubicBezTo>
                <a:cubicBezTo>
                  <a:pt x="6725143" y="4601789"/>
                  <a:pt x="6797542" y="4537315"/>
                  <a:pt x="6797542" y="4464783"/>
                </a:cubicBezTo>
                <a:cubicBezTo>
                  <a:pt x="6797542" y="4408368"/>
                  <a:pt x="6765365" y="4360013"/>
                  <a:pt x="6741232" y="4319718"/>
                </a:cubicBezTo>
                <a:cubicBezTo>
                  <a:pt x="6741232" y="4319718"/>
                  <a:pt x="6741232" y="4319718"/>
                  <a:pt x="5438034" y="2578936"/>
                </a:cubicBezTo>
                <a:cubicBezTo>
                  <a:pt x="5413901" y="2538640"/>
                  <a:pt x="5381723" y="2490285"/>
                  <a:pt x="5381723" y="2441930"/>
                </a:cubicBezTo>
                <a:cubicBezTo>
                  <a:pt x="5381723" y="2361338"/>
                  <a:pt x="5446078" y="2304924"/>
                  <a:pt x="5574790" y="2304924"/>
                </a:cubicBezTo>
                <a:cubicBezTo>
                  <a:pt x="5574790" y="2304924"/>
                  <a:pt x="5574790" y="2304924"/>
                  <a:pt x="6540121" y="2304924"/>
                </a:cubicBezTo>
                <a:cubicBezTo>
                  <a:pt x="6668832" y="2304924"/>
                  <a:pt x="6741232" y="2248510"/>
                  <a:pt x="6741232" y="2175977"/>
                </a:cubicBezTo>
                <a:cubicBezTo>
                  <a:pt x="6741232" y="2127622"/>
                  <a:pt x="6709054" y="2063149"/>
                  <a:pt x="6676876" y="2022853"/>
                </a:cubicBezTo>
                <a:cubicBezTo>
                  <a:pt x="6676876" y="2022853"/>
                  <a:pt x="6676876" y="2022853"/>
                  <a:pt x="5421945" y="346545"/>
                </a:cubicBezTo>
                <a:cubicBezTo>
                  <a:pt x="5349546" y="257894"/>
                  <a:pt x="5253012" y="233716"/>
                  <a:pt x="5164524" y="233716"/>
                </a:cubicBezTo>
                <a:cubicBezTo>
                  <a:pt x="5076035" y="233716"/>
                  <a:pt x="4979502" y="257894"/>
                  <a:pt x="4907102" y="346545"/>
                </a:cubicBezTo>
                <a:cubicBezTo>
                  <a:pt x="4907102" y="346545"/>
                  <a:pt x="4907102" y="346545"/>
                  <a:pt x="3652171" y="2022853"/>
                </a:cubicBezTo>
                <a:cubicBezTo>
                  <a:pt x="3619993" y="2063149"/>
                  <a:pt x="3587816" y="2127622"/>
                  <a:pt x="3587816" y="2175977"/>
                </a:cubicBezTo>
                <a:cubicBezTo>
                  <a:pt x="3587816" y="2248510"/>
                  <a:pt x="3660215" y="2304924"/>
                  <a:pt x="3788926" y="2304924"/>
                </a:cubicBezTo>
                <a:cubicBezTo>
                  <a:pt x="3788926" y="2304924"/>
                  <a:pt x="3788926" y="2304924"/>
                  <a:pt x="4754258" y="2304924"/>
                </a:cubicBezTo>
                <a:cubicBezTo>
                  <a:pt x="4882968" y="2304924"/>
                  <a:pt x="4947324" y="2361338"/>
                  <a:pt x="4947324" y="2441930"/>
                </a:cubicBezTo>
                <a:cubicBezTo>
                  <a:pt x="4947324" y="2490285"/>
                  <a:pt x="4915146" y="2538640"/>
                  <a:pt x="4891013" y="2578936"/>
                </a:cubicBezTo>
                <a:cubicBezTo>
                  <a:pt x="4891013" y="2578936"/>
                  <a:pt x="4891013" y="2578936"/>
                  <a:pt x="3587816" y="4319718"/>
                </a:cubicBezTo>
                <a:cubicBezTo>
                  <a:pt x="3563682" y="4360013"/>
                  <a:pt x="3531505" y="4408368"/>
                  <a:pt x="3531505" y="4464783"/>
                </a:cubicBezTo>
                <a:cubicBezTo>
                  <a:pt x="3531505" y="4537315"/>
                  <a:pt x="3603904" y="4601789"/>
                  <a:pt x="3732615" y="4601789"/>
                </a:cubicBezTo>
                <a:cubicBezTo>
                  <a:pt x="3732615" y="4601789"/>
                  <a:pt x="3732615" y="4601789"/>
                  <a:pt x="4545102" y="4601789"/>
                </a:cubicBezTo>
                <a:cubicBezTo>
                  <a:pt x="4657724" y="4601789"/>
                  <a:pt x="4730124" y="4642085"/>
                  <a:pt x="4730124" y="4706558"/>
                </a:cubicBezTo>
                <a:cubicBezTo>
                  <a:pt x="4730124" y="4754913"/>
                  <a:pt x="4697946" y="4803268"/>
                  <a:pt x="4673814" y="4843564"/>
                </a:cubicBezTo>
                <a:cubicBezTo>
                  <a:pt x="4673814" y="4843564"/>
                  <a:pt x="4673814" y="4843564"/>
                  <a:pt x="3257994" y="6769706"/>
                </a:cubicBezTo>
                <a:cubicBezTo>
                  <a:pt x="3185594" y="6858357"/>
                  <a:pt x="3121239" y="6898653"/>
                  <a:pt x="2992528" y="6898653"/>
                </a:cubicBezTo>
                <a:cubicBezTo>
                  <a:pt x="2992528" y="6898653"/>
                  <a:pt x="2992528" y="6898653"/>
                  <a:pt x="812488" y="6898653"/>
                </a:cubicBezTo>
                <a:cubicBezTo>
                  <a:pt x="651599" y="6898653"/>
                  <a:pt x="563110" y="6842239"/>
                  <a:pt x="563110" y="6737470"/>
                </a:cubicBezTo>
                <a:cubicBezTo>
                  <a:pt x="563110" y="6681056"/>
                  <a:pt x="595288" y="6624641"/>
                  <a:pt x="619421" y="6584345"/>
                </a:cubicBezTo>
                <a:cubicBezTo>
                  <a:pt x="619421" y="6584345"/>
                  <a:pt x="619421" y="6584345"/>
                  <a:pt x="1898485" y="4843564"/>
                </a:cubicBezTo>
                <a:cubicBezTo>
                  <a:pt x="1930663" y="4803268"/>
                  <a:pt x="1962841" y="4754913"/>
                  <a:pt x="1962841" y="4706558"/>
                </a:cubicBezTo>
                <a:cubicBezTo>
                  <a:pt x="1962841" y="4642085"/>
                  <a:pt x="1890441" y="4601789"/>
                  <a:pt x="1769775" y="4601789"/>
                </a:cubicBezTo>
                <a:cubicBezTo>
                  <a:pt x="1769775" y="4601789"/>
                  <a:pt x="1769775" y="4601789"/>
                  <a:pt x="241333" y="4601789"/>
                </a:cubicBezTo>
                <a:cubicBezTo>
                  <a:pt x="80444" y="4601789"/>
                  <a:pt x="0" y="4537315"/>
                  <a:pt x="0" y="4440605"/>
                </a:cubicBezTo>
                <a:cubicBezTo>
                  <a:pt x="0" y="4392250"/>
                  <a:pt x="24133" y="4343895"/>
                  <a:pt x="64356" y="4287481"/>
                </a:cubicBezTo>
                <a:cubicBezTo>
                  <a:pt x="64356" y="4287481"/>
                  <a:pt x="64356" y="4287481"/>
                  <a:pt x="3097105" y="120888"/>
                </a:cubicBezTo>
                <a:cubicBezTo>
                  <a:pt x="3169505" y="24178"/>
                  <a:pt x="3266038" y="0"/>
                  <a:pt x="3354527" y="0"/>
                </a:cubicBezTo>
                <a:close/>
              </a:path>
            </a:pathLst>
          </a:custGeom>
          <a:solidFill>
            <a:srgbClr val="A6DADE">
              <a:alpha val="3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A7C84E2-E076-4AB1-A2AD-F89B1041C1D0}"/>
              </a:ext>
            </a:extLst>
          </p:cNvPr>
          <p:cNvGrpSpPr/>
          <p:nvPr/>
        </p:nvGrpSpPr>
        <p:grpSpPr>
          <a:xfrm>
            <a:off x="4853165" y="2273301"/>
            <a:ext cx="2068863" cy="3837129"/>
            <a:chOff x="4205616" y="2273301"/>
            <a:chExt cx="2068863" cy="3837129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FE7C27D-30CA-4BB7-B258-91E1793F8491}"/>
                </a:ext>
              </a:extLst>
            </p:cNvPr>
            <p:cNvSpPr txBox="1"/>
            <p:nvPr/>
          </p:nvSpPr>
          <p:spPr>
            <a:xfrm>
              <a:off x="4205616" y="3278886"/>
              <a:ext cx="2068863" cy="2831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buClr>
                  <a:srgbClr val="6AD1E3"/>
                </a:buClr>
                <a:defRPr/>
              </a:pPr>
              <a:r>
                <a:rPr lang="pt-BR" b="1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Farmácias</a:t>
              </a:r>
              <a:endParaRPr lang="pt-BR" sz="1600" b="1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17480"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Rede </a:t>
              </a:r>
              <a:r>
                <a:rPr lang="pt-BR" sz="1600" b="1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exclusiva</a:t>
              </a: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de Farmácias Unimed</a:t>
              </a:r>
            </a:p>
            <a:p>
              <a:pPr defTabSz="317480">
                <a:buClr>
                  <a:srgbClr val="6AD1E3"/>
                </a:buClr>
                <a:defRPr/>
              </a:pPr>
              <a:endParaRPr lang="pt-BR" sz="1600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17480"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Descontos especiais nas redes:</a:t>
              </a:r>
            </a:p>
            <a:p>
              <a:pPr defTabSz="317480">
                <a:buClr>
                  <a:srgbClr val="6AD1E3"/>
                </a:buClr>
                <a:defRPr/>
              </a:pPr>
              <a:endParaRPr lang="pt-BR" sz="1600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 defTabSz="317480">
                <a:buClr>
                  <a:srgbClr val="009EDB"/>
                </a:buClr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Raia Drogasil </a:t>
              </a:r>
            </a:p>
            <a:p>
              <a:pPr marL="285750" indent="-285750" defTabSz="317480">
                <a:buClr>
                  <a:srgbClr val="009EDB"/>
                </a:buClr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Drogarias Pacheco </a:t>
              </a:r>
            </a:p>
            <a:p>
              <a:pPr marL="285750" indent="-285750" defTabSz="317480">
                <a:buClr>
                  <a:srgbClr val="009EDB"/>
                </a:buClr>
                <a:buFont typeface="Arial" panose="020B0604020202020204" pitchFamily="34" charset="0"/>
                <a:buChar char="•"/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Drogaria São Paulo</a:t>
              </a:r>
            </a:p>
            <a:p>
              <a:pPr defTabSz="317480">
                <a:buClr>
                  <a:srgbClr val="6AD1E3"/>
                </a:buClr>
                <a:defRPr/>
              </a:pPr>
              <a:endParaRPr lang="pt-BR" sz="1600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8F75A1F9-F49E-4B52-A66C-C8A371434EC2}"/>
                </a:ext>
              </a:extLst>
            </p:cNvPr>
            <p:cNvSpPr/>
            <p:nvPr/>
          </p:nvSpPr>
          <p:spPr>
            <a:xfrm>
              <a:off x="4228176" y="2273301"/>
              <a:ext cx="865128" cy="865128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0F0804D9-1CBD-4C26-BC08-D40C90984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884" y="2432009"/>
              <a:ext cx="547711" cy="547711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9D9AE6B-D9EE-4C44-B7BA-060BAC573C53}"/>
              </a:ext>
            </a:extLst>
          </p:cNvPr>
          <p:cNvGrpSpPr/>
          <p:nvPr/>
        </p:nvGrpSpPr>
        <p:grpSpPr>
          <a:xfrm>
            <a:off x="7331528" y="2273301"/>
            <a:ext cx="2068863" cy="2113581"/>
            <a:chOff x="6683979" y="2273301"/>
            <a:chExt cx="2068863" cy="2113581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0ABDB9B2-E933-441E-AACC-FE3998441B1E}"/>
                </a:ext>
              </a:extLst>
            </p:cNvPr>
            <p:cNvSpPr/>
            <p:nvPr/>
          </p:nvSpPr>
          <p:spPr>
            <a:xfrm>
              <a:off x="6686900" y="2273301"/>
              <a:ext cx="865128" cy="865128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722899E8-F0A5-4C7C-AF56-87C4721BF354}"/>
                </a:ext>
              </a:extLst>
            </p:cNvPr>
            <p:cNvSpPr txBox="1"/>
            <p:nvPr/>
          </p:nvSpPr>
          <p:spPr>
            <a:xfrm>
              <a:off x="6683979" y="3278886"/>
              <a:ext cx="206886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buClr>
                  <a:srgbClr val="6AD1E3"/>
                </a:buClr>
                <a:defRPr/>
              </a:pPr>
              <a:r>
                <a:rPr lang="pt-BR" b="1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Clube de Vantagens</a:t>
              </a:r>
              <a:endParaRPr lang="pt-BR" sz="1600" b="1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17480"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Descontos exclusivos </a:t>
              </a:r>
              <a:r>
                <a:rPr lang="pt-BR" sz="1600" b="1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mais de 80 parceiros</a:t>
              </a: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0F89B056-DEAC-4417-8D4A-324191B75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0002" y="2400262"/>
              <a:ext cx="604858" cy="60485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0BA27975-7BF1-45BE-972E-F2B25C8F8812}"/>
              </a:ext>
            </a:extLst>
          </p:cNvPr>
          <p:cNvGrpSpPr/>
          <p:nvPr/>
        </p:nvGrpSpPr>
        <p:grpSpPr>
          <a:xfrm>
            <a:off x="9722006" y="2273301"/>
            <a:ext cx="2068863" cy="2883022"/>
            <a:chOff x="6683979" y="2273301"/>
            <a:chExt cx="2068863" cy="2883022"/>
          </a:xfrm>
        </p:grpSpPr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DB5A2ED4-47BC-4B28-8253-FB0478295C36}"/>
                </a:ext>
              </a:extLst>
            </p:cNvPr>
            <p:cNvSpPr/>
            <p:nvPr/>
          </p:nvSpPr>
          <p:spPr>
            <a:xfrm>
              <a:off x="6686900" y="2273301"/>
              <a:ext cx="865128" cy="865128"/>
            </a:xfrm>
            <a:prstGeom prst="roundRect">
              <a:avLst/>
            </a:prstGeom>
            <a:solidFill>
              <a:srgbClr val="A4D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5C0C875-B0FD-42B6-8526-B2D773E7FBC5}"/>
                </a:ext>
              </a:extLst>
            </p:cNvPr>
            <p:cNvSpPr txBox="1"/>
            <p:nvPr/>
          </p:nvSpPr>
          <p:spPr>
            <a:xfrm>
              <a:off x="6683979" y="3278886"/>
              <a:ext cx="2068863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317480">
                <a:buClr>
                  <a:srgbClr val="6AD1E3"/>
                </a:buClr>
                <a:defRPr/>
              </a:pPr>
              <a:r>
                <a:rPr lang="pt-BR" b="1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Produto Odontológico</a:t>
              </a:r>
              <a:endParaRPr lang="pt-BR" sz="1600" b="1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17480">
                <a:buClr>
                  <a:srgbClr val="6AD1E3"/>
                </a:buClr>
                <a:defRPr/>
              </a:pPr>
              <a:r>
                <a:rPr lang="pt-BR" sz="1600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ESSENCIAL RB - 475.492/16-1 da Unimed</a:t>
              </a:r>
            </a:p>
            <a:p>
              <a:pPr defTabSz="317480">
                <a:buClr>
                  <a:srgbClr val="6AD1E3"/>
                </a:buClr>
                <a:defRPr/>
              </a:pPr>
              <a:endParaRPr lang="pt-BR" sz="1600" dirty="0">
                <a:solidFill>
                  <a:srgbClr val="002D7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317480">
                <a:buClr>
                  <a:srgbClr val="6AD1E3"/>
                </a:buClr>
                <a:defRPr/>
              </a:pPr>
              <a:r>
                <a:rPr lang="pt-BR" sz="1600" b="1" dirty="0">
                  <a:solidFill>
                    <a:srgbClr val="002D7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Odonto sem custo</a:t>
              </a:r>
            </a:p>
          </p:txBody>
        </p:sp>
      </p:grpSp>
      <p:pic>
        <p:nvPicPr>
          <p:cNvPr id="30" name="Gráfico 29" descr="Dente">
            <a:extLst>
              <a:ext uri="{FF2B5EF4-FFF2-40B4-BE49-F238E27FC236}">
                <a16:creationId xmlns:a16="http://schemas.microsoft.com/office/drawing/2014/main" id="{CC5F5BC9-442B-4BA9-8D03-641116A49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5313" y="2313634"/>
            <a:ext cx="778113" cy="7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F054255-38AD-69E0-1D13-2C1623CA2E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"/>
            <a:ext cx="12192003" cy="6858001"/>
          </a:xfrm>
          <a:prstGeom prst="rect">
            <a:avLst/>
          </a:prstGeom>
        </p:spPr>
      </p:pic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253028B1-B0BB-D6F7-8EB4-574D03FFBCB5}"/>
              </a:ext>
            </a:extLst>
          </p:cNvPr>
          <p:cNvSpPr>
            <a:spLocks/>
          </p:cNvSpPr>
          <p:nvPr/>
        </p:nvSpPr>
        <p:spPr bwMode="auto">
          <a:xfrm>
            <a:off x="6410657" y="-1688735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rgbClr val="FFE19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AF324063-939E-D8BF-E059-ADBBA4B17BA6}"/>
              </a:ext>
            </a:extLst>
          </p:cNvPr>
          <p:cNvSpPr>
            <a:spLocks/>
          </p:cNvSpPr>
          <p:nvPr/>
        </p:nvSpPr>
        <p:spPr bwMode="auto">
          <a:xfrm>
            <a:off x="-4666318" y="-7588094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9FCE0032-3089-312A-5219-D5D0CB1A75D0}"/>
              </a:ext>
            </a:extLst>
          </p:cNvPr>
          <p:cNvSpPr>
            <a:spLocks/>
          </p:cNvSpPr>
          <p:nvPr/>
        </p:nvSpPr>
        <p:spPr bwMode="auto">
          <a:xfrm>
            <a:off x="-5556488" y="-7232074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D1A39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F81DFDD8-6788-6388-FB1B-962542523384}"/>
              </a:ext>
            </a:extLst>
          </p:cNvPr>
          <p:cNvSpPr>
            <a:spLocks/>
          </p:cNvSpPr>
          <p:nvPr/>
        </p:nvSpPr>
        <p:spPr bwMode="auto">
          <a:xfrm>
            <a:off x="6825408" y="-1383786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D1A39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20" name="Imagem 19" descr="Uma imagem contendo garrafa, mesa, placa, pessoas&#10;&#10;Descrição gerada automaticamente">
            <a:extLst>
              <a:ext uri="{FF2B5EF4-FFF2-40B4-BE49-F238E27FC236}">
                <a16:creationId xmlns:a16="http://schemas.microsoft.com/office/drawing/2014/main" id="{C3915EAE-FA2D-CBCB-3060-3E9DE4CF10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035" y="2358127"/>
            <a:ext cx="3724138" cy="206711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742E652-DDCF-4E76-7753-31E8AC8E09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9" y="0"/>
            <a:ext cx="12183012" cy="6858000"/>
          </a:xfrm>
          <a:prstGeom prst="rect">
            <a:avLst/>
          </a:prstGeom>
        </p:spPr>
      </p:pic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21FBDB14-736A-8EEA-ECE9-B40B7F800E57}"/>
              </a:ext>
            </a:extLst>
          </p:cNvPr>
          <p:cNvSpPr>
            <a:spLocks/>
          </p:cNvSpPr>
          <p:nvPr/>
        </p:nvSpPr>
        <p:spPr bwMode="auto">
          <a:xfrm>
            <a:off x="9025289" y="-2179363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rgbClr val="00995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AE30809D-4483-3B88-1299-8C71F3721DA1}"/>
              </a:ext>
            </a:extLst>
          </p:cNvPr>
          <p:cNvSpPr>
            <a:spLocks/>
          </p:cNvSpPr>
          <p:nvPr/>
        </p:nvSpPr>
        <p:spPr bwMode="auto">
          <a:xfrm>
            <a:off x="-1694529" y="-3227724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rgbClr val="CFE3B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3EEC67DC-EB19-EEAE-192C-7D6617072B37}"/>
              </a:ext>
            </a:extLst>
          </p:cNvPr>
          <p:cNvSpPr>
            <a:spLocks/>
          </p:cNvSpPr>
          <p:nvPr/>
        </p:nvSpPr>
        <p:spPr bwMode="auto">
          <a:xfrm>
            <a:off x="-1185294" y="-2535383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00995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 dirty="0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BC1AEB98-A086-7F10-C53C-1C9C4F2F621D}"/>
              </a:ext>
            </a:extLst>
          </p:cNvPr>
          <p:cNvSpPr>
            <a:spLocks/>
          </p:cNvSpPr>
          <p:nvPr/>
        </p:nvSpPr>
        <p:spPr bwMode="auto">
          <a:xfrm>
            <a:off x="9125127" y="-1719661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CFE3B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22" name="Imagem 21" descr="Texto&#10;&#10;Descrição gerada automaticamente com confiança média">
            <a:extLst>
              <a:ext uri="{FF2B5EF4-FFF2-40B4-BE49-F238E27FC236}">
                <a16:creationId xmlns:a16="http://schemas.microsoft.com/office/drawing/2014/main" id="{D21DB44D-28AE-41D0-519A-3BF7298E2B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99" y="1018524"/>
            <a:ext cx="4533251" cy="228879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9A78B5-C50A-DB3A-18A5-866CD22F14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74023" cy="6858001"/>
          </a:xfrm>
          <a:prstGeom prst="rect">
            <a:avLst/>
          </a:prstGeom>
        </p:spPr>
      </p:pic>
      <p:sp>
        <p:nvSpPr>
          <p:cNvPr id="8" name="Freeform 14">
            <a:extLst>
              <a:ext uri="{FF2B5EF4-FFF2-40B4-BE49-F238E27FC236}">
                <a16:creationId xmlns:a16="http://schemas.microsoft.com/office/drawing/2014/main" id="{7948B9B9-C885-CE9E-EE01-DAD7963ED244}"/>
              </a:ext>
            </a:extLst>
          </p:cNvPr>
          <p:cNvSpPr>
            <a:spLocks/>
          </p:cNvSpPr>
          <p:nvPr/>
        </p:nvSpPr>
        <p:spPr bwMode="auto">
          <a:xfrm>
            <a:off x="4750651" y="-6701542"/>
            <a:ext cx="20492856" cy="13686945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5453 w 10000"/>
              <a:gd name="connsiteY6" fmla="*/ 7076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5576 w 10000"/>
              <a:gd name="connsiteY5" fmla="*/ 7643 h 10000"/>
              <a:gd name="connsiteX6" fmla="*/ 5453 w 10000"/>
              <a:gd name="connsiteY6" fmla="*/ 7076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5323 w 10000"/>
              <a:gd name="connsiteY4" fmla="*/ 8583 h 10000"/>
              <a:gd name="connsiteX5" fmla="*/ 5576 w 10000"/>
              <a:gd name="connsiteY5" fmla="*/ 7643 h 10000"/>
              <a:gd name="connsiteX6" fmla="*/ 5453 w 10000"/>
              <a:gd name="connsiteY6" fmla="*/ 7076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79 w 10000"/>
              <a:gd name="connsiteY3" fmla="*/ 8904 h 10000"/>
              <a:gd name="connsiteX4" fmla="*/ 5323 w 10000"/>
              <a:gd name="connsiteY4" fmla="*/ 8583 h 10000"/>
              <a:gd name="connsiteX5" fmla="*/ 5576 w 10000"/>
              <a:gd name="connsiteY5" fmla="*/ 7643 h 10000"/>
              <a:gd name="connsiteX6" fmla="*/ 5453 w 10000"/>
              <a:gd name="connsiteY6" fmla="*/ 7076 h 10000"/>
              <a:gd name="connsiteX7" fmla="*/ 5555 w 10000"/>
              <a:gd name="connsiteY7" fmla="*/ 6715 h 10000"/>
              <a:gd name="connsiteX8" fmla="*/ 5164 w 10000"/>
              <a:gd name="connsiteY8" fmla="*/ 6120 h 10000"/>
              <a:gd name="connsiteX9" fmla="*/ 5465 w 10000"/>
              <a:gd name="connsiteY9" fmla="*/ 5175 h 10000"/>
              <a:gd name="connsiteX10" fmla="*/ 5317 w 10000"/>
              <a:gd name="connsiteY10" fmla="*/ 4046 h 10000"/>
              <a:gd name="connsiteX11" fmla="*/ 5455 w 10000"/>
              <a:gd name="connsiteY11" fmla="*/ 3483 h 10000"/>
              <a:gd name="connsiteX12" fmla="*/ 5291 w 10000"/>
              <a:gd name="connsiteY12" fmla="*/ 3159 h 10000"/>
              <a:gd name="connsiteX13" fmla="*/ 5259 w 10000"/>
              <a:gd name="connsiteY13" fmla="*/ 2891 h 10000"/>
              <a:gd name="connsiteX14" fmla="*/ 5226 w 10000"/>
              <a:gd name="connsiteY14" fmla="*/ 2608 h 10000"/>
              <a:gd name="connsiteX15" fmla="*/ 4751 w 10000"/>
              <a:gd name="connsiteY15" fmla="*/ 502 h 10000"/>
              <a:gd name="connsiteX16" fmla="*/ 5000 w 10000"/>
              <a:gd name="connsiteY16" fmla="*/ 339 h 10000"/>
              <a:gd name="connsiteX17" fmla="*/ 5249 w 10000"/>
              <a:gd name="connsiteY17" fmla="*/ 502 h 10000"/>
              <a:gd name="connsiteX18" fmla="*/ 6464 w 10000"/>
              <a:gd name="connsiteY18" fmla="*/ 2932 h 10000"/>
              <a:gd name="connsiteX19" fmla="*/ 6526 w 10000"/>
              <a:gd name="connsiteY19" fmla="*/ 3154 h 10000"/>
              <a:gd name="connsiteX20" fmla="*/ 6332 w 10000"/>
              <a:gd name="connsiteY20" fmla="*/ 3341 h 10000"/>
              <a:gd name="connsiteX21" fmla="*/ 5397 w 10000"/>
              <a:gd name="connsiteY21" fmla="*/ 3341 h 10000"/>
              <a:gd name="connsiteX22" fmla="*/ 5210 w 10000"/>
              <a:gd name="connsiteY22" fmla="*/ 3540 h 10000"/>
              <a:gd name="connsiteX23" fmla="*/ 5265 w 10000"/>
              <a:gd name="connsiteY23" fmla="*/ 3738 h 10000"/>
              <a:gd name="connsiteX24" fmla="*/ 6526 w 10000"/>
              <a:gd name="connsiteY24" fmla="*/ 6262 h 10000"/>
              <a:gd name="connsiteX25" fmla="*/ 6581 w 10000"/>
              <a:gd name="connsiteY25" fmla="*/ 6472 h 10000"/>
              <a:gd name="connsiteX26" fmla="*/ 6386 w 10000"/>
              <a:gd name="connsiteY26" fmla="*/ 6671 h 10000"/>
              <a:gd name="connsiteX27" fmla="*/ 5600 w 10000"/>
              <a:gd name="connsiteY27" fmla="*/ 6671 h 10000"/>
              <a:gd name="connsiteX28" fmla="*/ 5421 w 10000"/>
              <a:gd name="connsiteY28" fmla="*/ 6822 h 10000"/>
              <a:gd name="connsiteX29" fmla="*/ 5475 w 10000"/>
              <a:gd name="connsiteY29" fmla="*/ 7021 h 10000"/>
              <a:gd name="connsiteX30" fmla="*/ 6846 w 10000"/>
              <a:gd name="connsiteY30" fmla="*/ 9813 h 10000"/>
              <a:gd name="connsiteX31" fmla="*/ 7103 w 10000"/>
              <a:gd name="connsiteY31" fmla="*/ 10000 h 10000"/>
              <a:gd name="connsiteX32" fmla="*/ 9213 w 10000"/>
              <a:gd name="connsiteY32" fmla="*/ 10000 h 10000"/>
              <a:gd name="connsiteX33" fmla="*/ 9455 w 10000"/>
              <a:gd name="connsiteY33" fmla="*/ 9766 h 10000"/>
              <a:gd name="connsiteX34" fmla="*/ 9400 w 10000"/>
              <a:gd name="connsiteY34" fmla="*/ 9544 h 10000"/>
              <a:gd name="connsiteX35" fmla="*/ 8162 w 10000"/>
              <a:gd name="connsiteY35" fmla="*/ 7021 h 10000"/>
              <a:gd name="connsiteX36" fmla="*/ 8100 w 10000"/>
              <a:gd name="connsiteY36" fmla="*/ 6822 h 10000"/>
              <a:gd name="connsiteX37" fmla="*/ 8287 w 10000"/>
              <a:gd name="connsiteY37" fmla="*/ 6671 h 10000"/>
              <a:gd name="connsiteX38" fmla="*/ 9766 w 10000"/>
              <a:gd name="connsiteY38" fmla="*/ 6671 h 10000"/>
              <a:gd name="connsiteX39" fmla="*/ 10000 w 10000"/>
              <a:gd name="connsiteY39" fmla="*/ 6437 h 10000"/>
              <a:gd name="connsiteX40" fmla="*/ 9938 w 10000"/>
              <a:gd name="connsiteY40" fmla="*/ 6215 h 10000"/>
              <a:gd name="connsiteX41" fmla="*/ 6900 w 10000"/>
              <a:gd name="connsiteY41" fmla="*/ 175 h 10000"/>
              <a:gd name="connsiteX42" fmla="*/ 6659 w 10000"/>
              <a:gd name="connsiteY42" fmla="*/ 0 h 10000"/>
              <a:gd name="connsiteX43" fmla="*/ 3248 w 10000"/>
              <a:gd name="connsiteY43" fmla="*/ 0 h 10000"/>
              <a:gd name="connsiteX44" fmla="*/ 2998 w 10000"/>
              <a:gd name="connsiteY44" fmla="*/ 175 h 10000"/>
              <a:gd name="connsiteX45" fmla="*/ 62 w 10000"/>
              <a:gd name="connsiteY45" fmla="*/ 6215 h 10000"/>
              <a:gd name="connsiteX46" fmla="*/ 0 w 10000"/>
              <a:gd name="connsiteY46" fmla="*/ 6437 h 10000"/>
              <a:gd name="connsiteX47" fmla="*/ 234 w 10000"/>
              <a:gd name="connsiteY47" fmla="*/ 6671 h 10000"/>
              <a:gd name="connsiteX48" fmla="*/ 1713 w 10000"/>
              <a:gd name="connsiteY48" fmla="*/ 6671 h 10000"/>
              <a:gd name="connsiteX49" fmla="*/ 1900 w 10000"/>
              <a:gd name="connsiteY49" fmla="*/ 6822 h 10000"/>
              <a:gd name="connsiteX50" fmla="*/ 1838 w 10000"/>
              <a:gd name="connsiteY50" fmla="*/ 7021 h 10000"/>
              <a:gd name="connsiteX51" fmla="*/ 600 w 10000"/>
              <a:gd name="connsiteY51" fmla="*/ 9544 h 10000"/>
              <a:gd name="connsiteX52" fmla="*/ 545 w 10000"/>
              <a:gd name="connsiteY52" fmla="*/ 9766 h 10000"/>
              <a:gd name="connsiteX53" fmla="*/ 787 w 10000"/>
              <a:gd name="connsiteY53" fmla="*/ 10000 h 10000"/>
              <a:gd name="connsiteX0" fmla="*/ 787 w 10000"/>
              <a:gd name="connsiteY0" fmla="*/ 10000 h 10004"/>
              <a:gd name="connsiteX1" fmla="*/ 2897 w 10000"/>
              <a:gd name="connsiteY1" fmla="*/ 10000 h 10004"/>
              <a:gd name="connsiteX2" fmla="*/ 3154 w 10000"/>
              <a:gd name="connsiteY2" fmla="*/ 9813 h 10004"/>
              <a:gd name="connsiteX3" fmla="*/ 5323 w 10000"/>
              <a:gd name="connsiteY3" fmla="*/ 8583 h 10004"/>
              <a:gd name="connsiteX4" fmla="*/ 5576 w 10000"/>
              <a:gd name="connsiteY4" fmla="*/ 7643 h 10004"/>
              <a:gd name="connsiteX5" fmla="*/ 5453 w 10000"/>
              <a:gd name="connsiteY5" fmla="*/ 7076 h 10004"/>
              <a:gd name="connsiteX6" fmla="*/ 5555 w 10000"/>
              <a:gd name="connsiteY6" fmla="*/ 6715 h 10004"/>
              <a:gd name="connsiteX7" fmla="*/ 5164 w 10000"/>
              <a:gd name="connsiteY7" fmla="*/ 6120 h 10004"/>
              <a:gd name="connsiteX8" fmla="*/ 5465 w 10000"/>
              <a:gd name="connsiteY8" fmla="*/ 5175 h 10004"/>
              <a:gd name="connsiteX9" fmla="*/ 5317 w 10000"/>
              <a:gd name="connsiteY9" fmla="*/ 4046 h 10004"/>
              <a:gd name="connsiteX10" fmla="*/ 5455 w 10000"/>
              <a:gd name="connsiteY10" fmla="*/ 3483 h 10004"/>
              <a:gd name="connsiteX11" fmla="*/ 5291 w 10000"/>
              <a:gd name="connsiteY11" fmla="*/ 3159 h 10004"/>
              <a:gd name="connsiteX12" fmla="*/ 5259 w 10000"/>
              <a:gd name="connsiteY12" fmla="*/ 2891 h 10004"/>
              <a:gd name="connsiteX13" fmla="*/ 5226 w 10000"/>
              <a:gd name="connsiteY13" fmla="*/ 2608 h 10004"/>
              <a:gd name="connsiteX14" fmla="*/ 4751 w 10000"/>
              <a:gd name="connsiteY14" fmla="*/ 502 h 10004"/>
              <a:gd name="connsiteX15" fmla="*/ 5000 w 10000"/>
              <a:gd name="connsiteY15" fmla="*/ 339 h 10004"/>
              <a:gd name="connsiteX16" fmla="*/ 5249 w 10000"/>
              <a:gd name="connsiteY16" fmla="*/ 502 h 10004"/>
              <a:gd name="connsiteX17" fmla="*/ 6464 w 10000"/>
              <a:gd name="connsiteY17" fmla="*/ 2932 h 10004"/>
              <a:gd name="connsiteX18" fmla="*/ 6526 w 10000"/>
              <a:gd name="connsiteY18" fmla="*/ 3154 h 10004"/>
              <a:gd name="connsiteX19" fmla="*/ 6332 w 10000"/>
              <a:gd name="connsiteY19" fmla="*/ 3341 h 10004"/>
              <a:gd name="connsiteX20" fmla="*/ 5397 w 10000"/>
              <a:gd name="connsiteY20" fmla="*/ 3341 h 10004"/>
              <a:gd name="connsiteX21" fmla="*/ 5210 w 10000"/>
              <a:gd name="connsiteY21" fmla="*/ 3540 h 10004"/>
              <a:gd name="connsiteX22" fmla="*/ 5265 w 10000"/>
              <a:gd name="connsiteY22" fmla="*/ 3738 h 10004"/>
              <a:gd name="connsiteX23" fmla="*/ 6526 w 10000"/>
              <a:gd name="connsiteY23" fmla="*/ 6262 h 10004"/>
              <a:gd name="connsiteX24" fmla="*/ 6581 w 10000"/>
              <a:gd name="connsiteY24" fmla="*/ 6472 h 10004"/>
              <a:gd name="connsiteX25" fmla="*/ 6386 w 10000"/>
              <a:gd name="connsiteY25" fmla="*/ 6671 h 10004"/>
              <a:gd name="connsiteX26" fmla="*/ 5600 w 10000"/>
              <a:gd name="connsiteY26" fmla="*/ 6671 h 10004"/>
              <a:gd name="connsiteX27" fmla="*/ 5421 w 10000"/>
              <a:gd name="connsiteY27" fmla="*/ 6822 h 10004"/>
              <a:gd name="connsiteX28" fmla="*/ 5475 w 10000"/>
              <a:gd name="connsiteY28" fmla="*/ 7021 h 10004"/>
              <a:gd name="connsiteX29" fmla="*/ 6846 w 10000"/>
              <a:gd name="connsiteY29" fmla="*/ 9813 h 10004"/>
              <a:gd name="connsiteX30" fmla="*/ 7103 w 10000"/>
              <a:gd name="connsiteY30" fmla="*/ 10000 h 10004"/>
              <a:gd name="connsiteX31" fmla="*/ 9213 w 10000"/>
              <a:gd name="connsiteY31" fmla="*/ 10000 h 10004"/>
              <a:gd name="connsiteX32" fmla="*/ 9455 w 10000"/>
              <a:gd name="connsiteY32" fmla="*/ 9766 h 10004"/>
              <a:gd name="connsiteX33" fmla="*/ 9400 w 10000"/>
              <a:gd name="connsiteY33" fmla="*/ 9544 h 10004"/>
              <a:gd name="connsiteX34" fmla="*/ 8162 w 10000"/>
              <a:gd name="connsiteY34" fmla="*/ 7021 h 10004"/>
              <a:gd name="connsiteX35" fmla="*/ 8100 w 10000"/>
              <a:gd name="connsiteY35" fmla="*/ 6822 h 10004"/>
              <a:gd name="connsiteX36" fmla="*/ 8287 w 10000"/>
              <a:gd name="connsiteY36" fmla="*/ 6671 h 10004"/>
              <a:gd name="connsiteX37" fmla="*/ 9766 w 10000"/>
              <a:gd name="connsiteY37" fmla="*/ 6671 h 10004"/>
              <a:gd name="connsiteX38" fmla="*/ 10000 w 10000"/>
              <a:gd name="connsiteY38" fmla="*/ 6437 h 10004"/>
              <a:gd name="connsiteX39" fmla="*/ 9938 w 10000"/>
              <a:gd name="connsiteY39" fmla="*/ 6215 h 10004"/>
              <a:gd name="connsiteX40" fmla="*/ 6900 w 10000"/>
              <a:gd name="connsiteY40" fmla="*/ 175 h 10004"/>
              <a:gd name="connsiteX41" fmla="*/ 6659 w 10000"/>
              <a:gd name="connsiteY41" fmla="*/ 0 h 10004"/>
              <a:gd name="connsiteX42" fmla="*/ 3248 w 10000"/>
              <a:gd name="connsiteY42" fmla="*/ 0 h 10004"/>
              <a:gd name="connsiteX43" fmla="*/ 2998 w 10000"/>
              <a:gd name="connsiteY43" fmla="*/ 175 h 10004"/>
              <a:gd name="connsiteX44" fmla="*/ 62 w 10000"/>
              <a:gd name="connsiteY44" fmla="*/ 6215 h 10004"/>
              <a:gd name="connsiteX45" fmla="*/ 0 w 10000"/>
              <a:gd name="connsiteY45" fmla="*/ 6437 h 10004"/>
              <a:gd name="connsiteX46" fmla="*/ 234 w 10000"/>
              <a:gd name="connsiteY46" fmla="*/ 6671 h 10004"/>
              <a:gd name="connsiteX47" fmla="*/ 1713 w 10000"/>
              <a:gd name="connsiteY47" fmla="*/ 6671 h 10004"/>
              <a:gd name="connsiteX48" fmla="*/ 1900 w 10000"/>
              <a:gd name="connsiteY48" fmla="*/ 6822 h 10004"/>
              <a:gd name="connsiteX49" fmla="*/ 1838 w 10000"/>
              <a:gd name="connsiteY49" fmla="*/ 7021 h 10004"/>
              <a:gd name="connsiteX50" fmla="*/ 600 w 10000"/>
              <a:gd name="connsiteY50" fmla="*/ 9544 h 10004"/>
              <a:gd name="connsiteX51" fmla="*/ 545 w 10000"/>
              <a:gd name="connsiteY51" fmla="*/ 9766 h 10004"/>
              <a:gd name="connsiteX52" fmla="*/ 787 w 10000"/>
              <a:gd name="connsiteY52" fmla="*/ 10000 h 10004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5323 w 10000"/>
              <a:gd name="connsiteY2" fmla="*/ 8583 h 10000"/>
              <a:gd name="connsiteX3" fmla="*/ 5576 w 10000"/>
              <a:gd name="connsiteY3" fmla="*/ 7643 h 10000"/>
              <a:gd name="connsiteX4" fmla="*/ 5453 w 10000"/>
              <a:gd name="connsiteY4" fmla="*/ 7076 h 10000"/>
              <a:gd name="connsiteX5" fmla="*/ 5555 w 10000"/>
              <a:gd name="connsiteY5" fmla="*/ 6715 h 10000"/>
              <a:gd name="connsiteX6" fmla="*/ 5164 w 10000"/>
              <a:gd name="connsiteY6" fmla="*/ 6120 h 10000"/>
              <a:gd name="connsiteX7" fmla="*/ 5465 w 10000"/>
              <a:gd name="connsiteY7" fmla="*/ 5175 h 10000"/>
              <a:gd name="connsiteX8" fmla="*/ 5317 w 10000"/>
              <a:gd name="connsiteY8" fmla="*/ 4046 h 10000"/>
              <a:gd name="connsiteX9" fmla="*/ 5455 w 10000"/>
              <a:gd name="connsiteY9" fmla="*/ 3483 h 10000"/>
              <a:gd name="connsiteX10" fmla="*/ 5291 w 10000"/>
              <a:gd name="connsiteY10" fmla="*/ 3159 h 10000"/>
              <a:gd name="connsiteX11" fmla="*/ 5259 w 10000"/>
              <a:gd name="connsiteY11" fmla="*/ 2891 h 10000"/>
              <a:gd name="connsiteX12" fmla="*/ 5226 w 10000"/>
              <a:gd name="connsiteY12" fmla="*/ 2608 h 10000"/>
              <a:gd name="connsiteX13" fmla="*/ 4751 w 10000"/>
              <a:gd name="connsiteY13" fmla="*/ 502 h 10000"/>
              <a:gd name="connsiteX14" fmla="*/ 5000 w 10000"/>
              <a:gd name="connsiteY14" fmla="*/ 339 h 10000"/>
              <a:gd name="connsiteX15" fmla="*/ 5249 w 10000"/>
              <a:gd name="connsiteY15" fmla="*/ 502 h 10000"/>
              <a:gd name="connsiteX16" fmla="*/ 6464 w 10000"/>
              <a:gd name="connsiteY16" fmla="*/ 2932 h 10000"/>
              <a:gd name="connsiteX17" fmla="*/ 6526 w 10000"/>
              <a:gd name="connsiteY17" fmla="*/ 3154 h 10000"/>
              <a:gd name="connsiteX18" fmla="*/ 6332 w 10000"/>
              <a:gd name="connsiteY18" fmla="*/ 3341 h 10000"/>
              <a:gd name="connsiteX19" fmla="*/ 5397 w 10000"/>
              <a:gd name="connsiteY19" fmla="*/ 3341 h 10000"/>
              <a:gd name="connsiteX20" fmla="*/ 5210 w 10000"/>
              <a:gd name="connsiteY20" fmla="*/ 3540 h 10000"/>
              <a:gd name="connsiteX21" fmla="*/ 5265 w 10000"/>
              <a:gd name="connsiteY21" fmla="*/ 3738 h 10000"/>
              <a:gd name="connsiteX22" fmla="*/ 6526 w 10000"/>
              <a:gd name="connsiteY22" fmla="*/ 6262 h 10000"/>
              <a:gd name="connsiteX23" fmla="*/ 6581 w 10000"/>
              <a:gd name="connsiteY23" fmla="*/ 6472 h 10000"/>
              <a:gd name="connsiteX24" fmla="*/ 6386 w 10000"/>
              <a:gd name="connsiteY24" fmla="*/ 6671 h 10000"/>
              <a:gd name="connsiteX25" fmla="*/ 5600 w 10000"/>
              <a:gd name="connsiteY25" fmla="*/ 6671 h 10000"/>
              <a:gd name="connsiteX26" fmla="*/ 5421 w 10000"/>
              <a:gd name="connsiteY26" fmla="*/ 6822 h 10000"/>
              <a:gd name="connsiteX27" fmla="*/ 5475 w 10000"/>
              <a:gd name="connsiteY27" fmla="*/ 7021 h 10000"/>
              <a:gd name="connsiteX28" fmla="*/ 6846 w 10000"/>
              <a:gd name="connsiteY28" fmla="*/ 9813 h 10000"/>
              <a:gd name="connsiteX29" fmla="*/ 7103 w 10000"/>
              <a:gd name="connsiteY29" fmla="*/ 10000 h 10000"/>
              <a:gd name="connsiteX30" fmla="*/ 9213 w 10000"/>
              <a:gd name="connsiteY30" fmla="*/ 10000 h 10000"/>
              <a:gd name="connsiteX31" fmla="*/ 9455 w 10000"/>
              <a:gd name="connsiteY31" fmla="*/ 9766 h 10000"/>
              <a:gd name="connsiteX32" fmla="*/ 9400 w 10000"/>
              <a:gd name="connsiteY32" fmla="*/ 9544 h 10000"/>
              <a:gd name="connsiteX33" fmla="*/ 8162 w 10000"/>
              <a:gd name="connsiteY33" fmla="*/ 7021 h 10000"/>
              <a:gd name="connsiteX34" fmla="*/ 8100 w 10000"/>
              <a:gd name="connsiteY34" fmla="*/ 6822 h 10000"/>
              <a:gd name="connsiteX35" fmla="*/ 8287 w 10000"/>
              <a:gd name="connsiteY35" fmla="*/ 6671 h 10000"/>
              <a:gd name="connsiteX36" fmla="*/ 9766 w 10000"/>
              <a:gd name="connsiteY36" fmla="*/ 6671 h 10000"/>
              <a:gd name="connsiteX37" fmla="*/ 10000 w 10000"/>
              <a:gd name="connsiteY37" fmla="*/ 6437 h 10000"/>
              <a:gd name="connsiteX38" fmla="*/ 9938 w 10000"/>
              <a:gd name="connsiteY38" fmla="*/ 6215 h 10000"/>
              <a:gd name="connsiteX39" fmla="*/ 6900 w 10000"/>
              <a:gd name="connsiteY39" fmla="*/ 175 h 10000"/>
              <a:gd name="connsiteX40" fmla="*/ 6659 w 10000"/>
              <a:gd name="connsiteY40" fmla="*/ 0 h 10000"/>
              <a:gd name="connsiteX41" fmla="*/ 3248 w 10000"/>
              <a:gd name="connsiteY41" fmla="*/ 0 h 10000"/>
              <a:gd name="connsiteX42" fmla="*/ 2998 w 10000"/>
              <a:gd name="connsiteY42" fmla="*/ 175 h 10000"/>
              <a:gd name="connsiteX43" fmla="*/ 62 w 10000"/>
              <a:gd name="connsiteY43" fmla="*/ 6215 h 10000"/>
              <a:gd name="connsiteX44" fmla="*/ 0 w 10000"/>
              <a:gd name="connsiteY44" fmla="*/ 6437 h 10000"/>
              <a:gd name="connsiteX45" fmla="*/ 234 w 10000"/>
              <a:gd name="connsiteY45" fmla="*/ 6671 h 10000"/>
              <a:gd name="connsiteX46" fmla="*/ 1713 w 10000"/>
              <a:gd name="connsiteY46" fmla="*/ 6671 h 10000"/>
              <a:gd name="connsiteX47" fmla="*/ 1900 w 10000"/>
              <a:gd name="connsiteY47" fmla="*/ 6822 h 10000"/>
              <a:gd name="connsiteX48" fmla="*/ 1838 w 10000"/>
              <a:gd name="connsiteY48" fmla="*/ 7021 h 10000"/>
              <a:gd name="connsiteX49" fmla="*/ 600 w 10000"/>
              <a:gd name="connsiteY49" fmla="*/ 9544 h 10000"/>
              <a:gd name="connsiteX50" fmla="*/ 545 w 10000"/>
              <a:gd name="connsiteY50" fmla="*/ 9766 h 10000"/>
              <a:gd name="connsiteX51" fmla="*/ 787 w 10000"/>
              <a:gd name="connsiteY51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5576 w 10000"/>
              <a:gd name="connsiteY2" fmla="*/ 7643 h 10000"/>
              <a:gd name="connsiteX3" fmla="*/ 5453 w 10000"/>
              <a:gd name="connsiteY3" fmla="*/ 7076 h 10000"/>
              <a:gd name="connsiteX4" fmla="*/ 5555 w 10000"/>
              <a:gd name="connsiteY4" fmla="*/ 6715 h 10000"/>
              <a:gd name="connsiteX5" fmla="*/ 5164 w 10000"/>
              <a:gd name="connsiteY5" fmla="*/ 6120 h 10000"/>
              <a:gd name="connsiteX6" fmla="*/ 5465 w 10000"/>
              <a:gd name="connsiteY6" fmla="*/ 5175 h 10000"/>
              <a:gd name="connsiteX7" fmla="*/ 5317 w 10000"/>
              <a:gd name="connsiteY7" fmla="*/ 4046 h 10000"/>
              <a:gd name="connsiteX8" fmla="*/ 5455 w 10000"/>
              <a:gd name="connsiteY8" fmla="*/ 3483 h 10000"/>
              <a:gd name="connsiteX9" fmla="*/ 5291 w 10000"/>
              <a:gd name="connsiteY9" fmla="*/ 3159 h 10000"/>
              <a:gd name="connsiteX10" fmla="*/ 5259 w 10000"/>
              <a:gd name="connsiteY10" fmla="*/ 2891 h 10000"/>
              <a:gd name="connsiteX11" fmla="*/ 5226 w 10000"/>
              <a:gd name="connsiteY11" fmla="*/ 2608 h 10000"/>
              <a:gd name="connsiteX12" fmla="*/ 4751 w 10000"/>
              <a:gd name="connsiteY12" fmla="*/ 502 h 10000"/>
              <a:gd name="connsiteX13" fmla="*/ 5000 w 10000"/>
              <a:gd name="connsiteY13" fmla="*/ 339 h 10000"/>
              <a:gd name="connsiteX14" fmla="*/ 5249 w 10000"/>
              <a:gd name="connsiteY14" fmla="*/ 502 h 10000"/>
              <a:gd name="connsiteX15" fmla="*/ 6464 w 10000"/>
              <a:gd name="connsiteY15" fmla="*/ 2932 h 10000"/>
              <a:gd name="connsiteX16" fmla="*/ 6526 w 10000"/>
              <a:gd name="connsiteY16" fmla="*/ 3154 h 10000"/>
              <a:gd name="connsiteX17" fmla="*/ 6332 w 10000"/>
              <a:gd name="connsiteY17" fmla="*/ 3341 h 10000"/>
              <a:gd name="connsiteX18" fmla="*/ 5397 w 10000"/>
              <a:gd name="connsiteY18" fmla="*/ 3341 h 10000"/>
              <a:gd name="connsiteX19" fmla="*/ 5210 w 10000"/>
              <a:gd name="connsiteY19" fmla="*/ 3540 h 10000"/>
              <a:gd name="connsiteX20" fmla="*/ 5265 w 10000"/>
              <a:gd name="connsiteY20" fmla="*/ 3738 h 10000"/>
              <a:gd name="connsiteX21" fmla="*/ 6526 w 10000"/>
              <a:gd name="connsiteY21" fmla="*/ 6262 h 10000"/>
              <a:gd name="connsiteX22" fmla="*/ 6581 w 10000"/>
              <a:gd name="connsiteY22" fmla="*/ 6472 h 10000"/>
              <a:gd name="connsiteX23" fmla="*/ 6386 w 10000"/>
              <a:gd name="connsiteY23" fmla="*/ 6671 h 10000"/>
              <a:gd name="connsiteX24" fmla="*/ 5600 w 10000"/>
              <a:gd name="connsiteY24" fmla="*/ 6671 h 10000"/>
              <a:gd name="connsiteX25" fmla="*/ 5421 w 10000"/>
              <a:gd name="connsiteY25" fmla="*/ 6822 h 10000"/>
              <a:gd name="connsiteX26" fmla="*/ 5475 w 10000"/>
              <a:gd name="connsiteY26" fmla="*/ 7021 h 10000"/>
              <a:gd name="connsiteX27" fmla="*/ 6846 w 10000"/>
              <a:gd name="connsiteY27" fmla="*/ 9813 h 10000"/>
              <a:gd name="connsiteX28" fmla="*/ 7103 w 10000"/>
              <a:gd name="connsiteY28" fmla="*/ 10000 h 10000"/>
              <a:gd name="connsiteX29" fmla="*/ 9213 w 10000"/>
              <a:gd name="connsiteY29" fmla="*/ 10000 h 10000"/>
              <a:gd name="connsiteX30" fmla="*/ 9455 w 10000"/>
              <a:gd name="connsiteY30" fmla="*/ 9766 h 10000"/>
              <a:gd name="connsiteX31" fmla="*/ 9400 w 10000"/>
              <a:gd name="connsiteY31" fmla="*/ 9544 h 10000"/>
              <a:gd name="connsiteX32" fmla="*/ 8162 w 10000"/>
              <a:gd name="connsiteY32" fmla="*/ 7021 h 10000"/>
              <a:gd name="connsiteX33" fmla="*/ 8100 w 10000"/>
              <a:gd name="connsiteY33" fmla="*/ 6822 h 10000"/>
              <a:gd name="connsiteX34" fmla="*/ 8287 w 10000"/>
              <a:gd name="connsiteY34" fmla="*/ 6671 h 10000"/>
              <a:gd name="connsiteX35" fmla="*/ 9766 w 10000"/>
              <a:gd name="connsiteY35" fmla="*/ 6671 h 10000"/>
              <a:gd name="connsiteX36" fmla="*/ 10000 w 10000"/>
              <a:gd name="connsiteY36" fmla="*/ 6437 h 10000"/>
              <a:gd name="connsiteX37" fmla="*/ 9938 w 10000"/>
              <a:gd name="connsiteY37" fmla="*/ 6215 h 10000"/>
              <a:gd name="connsiteX38" fmla="*/ 6900 w 10000"/>
              <a:gd name="connsiteY38" fmla="*/ 175 h 10000"/>
              <a:gd name="connsiteX39" fmla="*/ 6659 w 10000"/>
              <a:gd name="connsiteY39" fmla="*/ 0 h 10000"/>
              <a:gd name="connsiteX40" fmla="*/ 3248 w 10000"/>
              <a:gd name="connsiteY40" fmla="*/ 0 h 10000"/>
              <a:gd name="connsiteX41" fmla="*/ 2998 w 10000"/>
              <a:gd name="connsiteY41" fmla="*/ 175 h 10000"/>
              <a:gd name="connsiteX42" fmla="*/ 62 w 10000"/>
              <a:gd name="connsiteY42" fmla="*/ 6215 h 10000"/>
              <a:gd name="connsiteX43" fmla="*/ 0 w 10000"/>
              <a:gd name="connsiteY43" fmla="*/ 6437 h 10000"/>
              <a:gd name="connsiteX44" fmla="*/ 234 w 10000"/>
              <a:gd name="connsiteY44" fmla="*/ 6671 h 10000"/>
              <a:gd name="connsiteX45" fmla="*/ 1713 w 10000"/>
              <a:gd name="connsiteY45" fmla="*/ 6671 h 10000"/>
              <a:gd name="connsiteX46" fmla="*/ 1900 w 10000"/>
              <a:gd name="connsiteY46" fmla="*/ 6822 h 10000"/>
              <a:gd name="connsiteX47" fmla="*/ 1838 w 10000"/>
              <a:gd name="connsiteY47" fmla="*/ 7021 h 10000"/>
              <a:gd name="connsiteX48" fmla="*/ 600 w 10000"/>
              <a:gd name="connsiteY48" fmla="*/ 9544 h 10000"/>
              <a:gd name="connsiteX49" fmla="*/ 545 w 10000"/>
              <a:gd name="connsiteY49" fmla="*/ 9766 h 10000"/>
              <a:gd name="connsiteX50" fmla="*/ 787 w 10000"/>
              <a:gd name="connsiteY50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5453 w 10000"/>
              <a:gd name="connsiteY2" fmla="*/ 7076 h 10000"/>
              <a:gd name="connsiteX3" fmla="*/ 5555 w 10000"/>
              <a:gd name="connsiteY3" fmla="*/ 6715 h 10000"/>
              <a:gd name="connsiteX4" fmla="*/ 5164 w 10000"/>
              <a:gd name="connsiteY4" fmla="*/ 6120 h 10000"/>
              <a:gd name="connsiteX5" fmla="*/ 5465 w 10000"/>
              <a:gd name="connsiteY5" fmla="*/ 5175 h 10000"/>
              <a:gd name="connsiteX6" fmla="*/ 5317 w 10000"/>
              <a:gd name="connsiteY6" fmla="*/ 4046 h 10000"/>
              <a:gd name="connsiteX7" fmla="*/ 5455 w 10000"/>
              <a:gd name="connsiteY7" fmla="*/ 3483 h 10000"/>
              <a:gd name="connsiteX8" fmla="*/ 5291 w 10000"/>
              <a:gd name="connsiteY8" fmla="*/ 3159 h 10000"/>
              <a:gd name="connsiteX9" fmla="*/ 5259 w 10000"/>
              <a:gd name="connsiteY9" fmla="*/ 2891 h 10000"/>
              <a:gd name="connsiteX10" fmla="*/ 5226 w 10000"/>
              <a:gd name="connsiteY10" fmla="*/ 2608 h 10000"/>
              <a:gd name="connsiteX11" fmla="*/ 4751 w 10000"/>
              <a:gd name="connsiteY11" fmla="*/ 502 h 10000"/>
              <a:gd name="connsiteX12" fmla="*/ 5000 w 10000"/>
              <a:gd name="connsiteY12" fmla="*/ 339 h 10000"/>
              <a:gd name="connsiteX13" fmla="*/ 5249 w 10000"/>
              <a:gd name="connsiteY13" fmla="*/ 502 h 10000"/>
              <a:gd name="connsiteX14" fmla="*/ 6464 w 10000"/>
              <a:gd name="connsiteY14" fmla="*/ 2932 h 10000"/>
              <a:gd name="connsiteX15" fmla="*/ 6526 w 10000"/>
              <a:gd name="connsiteY15" fmla="*/ 3154 h 10000"/>
              <a:gd name="connsiteX16" fmla="*/ 6332 w 10000"/>
              <a:gd name="connsiteY16" fmla="*/ 3341 h 10000"/>
              <a:gd name="connsiteX17" fmla="*/ 5397 w 10000"/>
              <a:gd name="connsiteY17" fmla="*/ 3341 h 10000"/>
              <a:gd name="connsiteX18" fmla="*/ 5210 w 10000"/>
              <a:gd name="connsiteY18" fmla="*/ 3540 h 10000"/>
              <a:gd name="connsiteX19" fmla="*/ 5265 w 10000"/>
              <a:gd name="connsiteY19" fmla="*/ 3738 h 10000"/>
              <a:gd name="connsiteX20" fmla="*/ 6526 w 10000"/>
              <a:gd name="connsiteY20" fmla="*/ 6262 h 10000"/>
              <a:gd name="connsiteX21" fmla="*/ 6581 w 10000"/>
              <a:gd name="connsiteY21" fmla="*/ 6472 h 10000"/>
              <a:gd name="connsiteX22" fmla="*/ 6386 w 10000"/>
              <a:gd name="connsiteY22" fmla="*/ 6671 h 10000"/>
              <a:gd name="connsiteX23" fmla="*/ 5600 w 10000"/>
              <a:gd name="connsiteY23" fmla="*/ 6671 h 10000"/>
              <a:gd name="connsiteX24" fmla="*/ 5421 w 10000"/>
              <a:gd name="connsiteY24" fmla="*/ 6822 h 10000"/>
              <a:gd name="connsiteX25" fmla="*/ 5475 w 10000"/>
              <a:gd name="connsiteY25" fmla="*/ 7021 h 10000"/>
              <a:gd name="connsiteX26" fmla="*/ 6846 w 10000"/>
              <a:gd name="connsiteY26" fmla="*/ 9813 h 10000"/>
              <a:gd name="connsiteX27" fmla="*/ 7103 w 10000"/>
              <a:gd name="connsiteY27" fmla="*/ 10000 h 10000"/>
              <a:gd name="connsiteX28" fmla="*/ 9213 w 10000"/>
              <a:gd name="connsiteY28" fmla="*/ 10000 h 10000"/>
              <a:gd name="connsiteX29" fmla="*/ 9455 w 10000"/>
              <a:gd name="connsiteY29" fmla="*/ 9766 h 10000"/>
              <a:gd name="connsiteX30" fmla="*/ 9400 w 10000"/>
              <a:gd name="connsiteY30" fmla="*/ 9544 h 10000"/>
              <a:gd name="connsiteX31" fmla="*/ 8162 w 10000"/>
              <a:gd name="connsiteY31" fmla="*/ 7021 h 10000"/>
              <a:gd name="connsiteX32" fmla="*/ 8100 w 10000"/>
              <a:gd name="connsiteY32" fmla="*/ 6822 h 10000"/>
              <a:gd name="connsiteX33" fmla="*/ 8287 w 10000"/>
              <a:gd name="connsiteY33" fmla="*/ 6671 h 10000"/>
              <a:gd name="connsiteX34" fmla="*/ 9766 w 10000"/>
              <a:gd name="connsiteY34" fmla="*/ 6671 h 10000"/>
              <a:gd name="connsiteX35" fmla="*/ 10000 w 10000"/>
              <a:gd name="connsiteY35" fmla="*/ 6437 h 10000"/>
              <a:gd name="connsiteX36" fmla="*/ 9938 w 10000"/>
              <a:gd name="connsiteY36" fmla="*/ 6215 h 10000"/>
              <a:gd name="connsiteX37" fmla="*/ 6900 w 10000"/>
              <a:gd name="connsiteY37" fmla="*/ 175 h 10000"/>
              <a:gd name="connsiteX38" fmla="*/ 6659 w 10000"/>
              <a:gd name="connsiteY38" fmla="*/ 0 h 10000"/>
              <a:gd name="connsiteX39" fmla="*/ 3248 w 10000"/>
              <a:gd name="connsiteY39" fmla="*/ 0 h 10000"/>
              <a:gd name="connsiteX40" fmla="*/ 2998 w 10000"/>
              <a:gd name="connsiteY40" fmla="*/ 175 h 10000"/>
              <a:gd name="connsiteX41" fmla="*/ 62 w 10000"/>
              <a:gd name="connsiteY41" fmla="*/ 6215 h 10000"/>
              <a:gd name="connsiteX42" fmla="*/ 0 w 10000"/>
              <a:gd name="connsiteY42" fmla="*/ 6437 h 10000"/>
              <a:gd name="connsiteX43" fmla="*/ 234 w 10000"/>
              <a:gd name="connsiteY43" fmla="*/ 6671 h 10000"/>
              <a:gd name="connsiteX44" fmla="*/ 1713 w 10000"/>
              <a:gd name="connsiteY44" fmla="*/ 6671 h 10000"/>
              <a:gd name="connsiteX45" fmla="*/ 1900 w 10000"/>
              <a:gd name="connsiteY45" fmla="*/ 6822 h 10000"/>
              <a:gd name="connsiteX46" fmla="*/ 1838 w 10000"/>
              <a:gd name="connsiteY46" fmla="*/ 7021 h 10000"/>
              <a:gd name="connsiteX47" fmla="*/ 600 w 10000"/>
              <a:gd name="connsiteY47" fmla="*/ 9544 h 10000"/>
              <a:gd name="connsiteX48" fmla="*/ 545 w 10000"/>
              <a:gd name="connsiteY48" fmla="*/ 9766 h 10000"/>
              <a:gd name="connsiteX49" fmla="*/ 787 w 10000"/>
              <a:gd name="connsiteY49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5453 w 10000"/>
              <a:gd name="connsiteY2" fmla="*/ 7076 h 10000"/>
              <a:gd name="connsiteX3" fmla="*/ 5555 w 10000"/>
              <a:gd name="connsiteY3" fmla="*/ 6715 h 10000"/>
              <a:gd name="connsiteX4" fmla="*/ 5164 w 10000"/>
              <a:gd name="connsiteY4" fmla="*/ 6120 h 10000"/>
              <a:gd name="connsiteX5" fmla="*/ 5465 w 10000"/>
              <a:gd name="connsiteY5" fmla="*/ 5175 h 10000"/>
              <a:gd name="connsiteX6" fmla="*/ 5317 w 10000"/>
              <a:gd name="connsiteY6" fmla="*/ 4046 h 10000"/>
              <a:gd name="connsiteX7" fmla="*/ 5455 w 10000"/>
              <a:gd name="connsiteY7" fmla="*/ 3483 h 10000"/>
              <a:gd name="connsiteX8" fmla="*/ 5291 w 10000"/>
              <a:gd name="connsiteY8" fmla="*/ 3159 h 10000"/>
              <a:gd name="connsiteX9" fmla="*/ 5259 w 10000"/>
              <a:gd name="connsiteY9" fmla="*/ 2891 h 10000"/>
              <a:gd name="connsiteX10" fmla="*/ 5226 w 10000"/>
              <a:gd name="connsiteY10" fmla="*/ 2608 h 10000"/>
              <a:gd name="connsiteX11" fmla="*/ 5000 w 10000"/>
              <a:gd name="connsiteY11" fmla="*/ 339 h 10000"/>
              <a:gd name="connsiteX12" fmla="*/ 5249 w 10000"/>
              <a:gd name="connsiteY12" fmla="*/ 502 h 10000"/>
              <a:gd name="connsiteX13" fmla="*/ 6464 w 10000"/>
              <a:gd name="connsiteY13" fmla="*/ 2932 h 10000"/>
              <a:gd name="connsiteX14" fmla="*/ 6526 w 10000"/>
              <a:gd name="connsiteY14" fmla="*/ 3154 h 10000"/>
              <a:gd name="connsiteX15" fmla="*/ 6332 w 10000"/>
              <a:gd name="connsiteY15" fmla="*/ 3341 h 10000"/>
              <a:gd name="connsiteX16" fmla="*/ 5397 w 10000"/>
              <a:gd name="connsiteY16" fmla="*/ 3341 h 10000"/>
              <a:gd name="connsiteX17" fmla="*/ 5210 w 10000"/>
              <a:gd name="connsiteY17" fmla="*/ 3540 h 10000"/>
              <a:gd name="connsiteX18" fmla="*/ 5265 w 10000"/>
              <a:gd name="connsiteY18" fmla="*/ 3738 h 10000"/>
              <a:gd name="connsiteX19" fmla="*/ 6526 w 10000"/>
              <a:gd name="connsiteY19" fmla="*/ 6262 h 10000"/>
              <a:gd name="connsiteX20" fmla="*/ 6581 w 10000"/>
              <a:gd name="connsiteY20" fmla="*/ 6472 h 10000"/>
              <a:gd name="connsiteX21" fmla="*/ 6386 w 10000"/>
              <a:gd name="connsiteY21" fmla="*/ 6671 h 10000"/>
              <a:gd name="connsiteX22" fmla="*/ 5600 w 10000"/>
              <a:gd name="connsiteY22" fmla="*/ 6671 h 10000"/>
              <a:gd name="connsiteX23" fmla="*/ 5421 w 10000"/>
              <a:gd name="connsiteY23" fmla="*/ 6822 h 10000"/>
              <a:gd name="connsiteX24" fmla="*/ 5475 w 10000"/>
              <a:gd name="connsiteY24" fmla="*/ 7021 h 10000"/>
              <a:gd name="connsiteX25" fmla="*/ 6846 w 10000"/>
              <a:gd name="connsiteY25" fmla="*/ 9813 h 10000"/>
              <a:gd name="connsiteX26" fmla="*/ 7103 w 10000"/>
              <a:gd name="connsiteY26" fmla="*/ 10000 h 10000"/>
              <a:gd name="connsiteX27" fmla="*/ 9213 w 10000"/>
              <a:gd name="connsiteY27" fmla="*/ 10000 h 10000"/>
              <a:gd name="connsiteX28" fmla="*/ 9455 w 10000"/>
              <a:gd name="connsiteY28" fmla="*/ 9766 h 10000"/>
              <a:gd name="connsiteX29" fmla="*/ 9400 w 10000"/>
              <a:gd name="connsiteY29" fmla="*/ 9544 h 10000"/>
              <a:gd name="connsiteX30" fmla="*/ 8162 w 10000"/>
              <a:gd name="connsiteY30" fmla="*/ 7021 h 10000"/>
              <a:gd name="connsiteX31" fmla="*/ 8100 w 10000"/>
              <a:gd name="connsiteY31" fmla="*/ 6822 h 10000"/>
              <a:gd name="connsiteX32" fmla="*/ 8287 w 10000"/>
              <a:gd name="connsiteY32" fmla="*/ 6671 h 10000"/>
              <a:gd name="connsiteX33" fmla="*/ 9766 w 10000"/>
              <a:gd name="connsiteY33" fmla="*/ 6671 h 10000"/>
              <a:gd name="connsiteX34" fmla="*/ 10000 w 10000"/>
              <a:gd name="connsiteY34" fmla="*/ 6437 h 10000"/>
              <a:gd name="connsiteX35" fmla="*/ 9938 w 10000"/>
              <a:gd name="connsiteY35" fmla="*/ 6215 h 10000"/>
              <a:gd name="connsiteX36" fmla="*/ 6900 w 10000"/>
              <a:gd name="connsiteY36" fmla="*/ 175 h 10000"/>
              <a:gd name="connsiteX37" fmla="*/ 6659 w 10000"/>
              <a:gd name="connsiteY37" fmla="*/ 0 h 10000"/>
              <a:gd name="connsiteX38" fmla="*/ 3248 w 10000"/>
              <a:gd name="connsiteY38" fmla="*/ 0 h 10000"/>
              <a:gd name="connsiteX39" fmla="*/ 2998 w 10000"/>
              <a:gd name="connsiteY39" fmla="*/ 175 h 10000"/>
              <a:gd name="connsiteX40" fmla="*/ 62 w 10000"/>
              <a:gd name="connsiteY40" fmla="*/ 6215 h 10000"/>
              <a:gd name="connsiteX41" fmla="*/ 0 w 10000"/>
              <a:gd name="connsiteY41" fmla="*/ 6437 h 10000"/>
              <a:gd name="connsiteX42" fmla="*/ 234 w 10000"/>
              <a:gd name="connsiteY42" fmla="*/ 6671 h 10000"/>
              <a:gd name="connsiteX43" fmla="*/ 1713 w 10000"/>
              <a:gd name="connsiteY43" fmla="*/ 6671 h 10000"/>
              <a:gd name="connsiteX44" fmla="*/ 1900 w 10000"/>
              <a:gd name="connsiteY44" fmla="*/ 6822 h 10000"/>
              <a:gd name="connsiteX45" fmla="*/ 1838 w 10000"/>
              <a:gd name="connsiteY45" fmla="*/ 7021 h 10000"/>
              <a:gd name="connsiteX46" fmla="*/ 600 w 10000"/>
              <a:gd name="connsiteY46" fmla="*/ 9544 h 10000"/>
              <a:gd name="connsiteX47" fmla="*/ 545 w 10000"/>
              <a:gd name="connsiteY47" fmla="*/ 9766 h 10000"/>
              <a:gd name="connsiteX48" fmla="*/ 787 w 10000"/>
              <a:gd name="connsiteY48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5453 w 10000"/>
              <a:gd name="connsiteY2" fmla="*/ 7076 h 10000"/>
              <a:gd name="connsiteX3" fmla="*/ 5555 w 10000"/>
              <a:gd name="connsiteY3" fmla="*/ 6715 h 10000"/>
              <a:gd name="connsiteX4" fmla="*/ 5164 w 10000"/>
              <a:gd name="connsiteY4" fmla="*/ 6120 h 10000"/>
              <a:gd name="connsiteX5" fmla="*/ 5465 w 10000"/>
              <a:gd name="connsiteY5" fmla="*/ 5175 h 10000"/>
              <a:gd name="connsiteX6" fmla="*/ 5317 w 10000"/>
              <a:gd name="connsiteY6" fmla="*/ 4046 h 10000"/>
              <a:gd name="connsiteX7" fmla="*/ 5455 w 10000"/>
              <a:gd name="connsiteY7" fmla="*/ 3483 h 10000"/>
              <a:gd name="connsiteX8" fmla="*/ 5291 w 10000"/>
              <a:gd name="connsiteY8" fmla="*/ 3159 h 10000"/>
              <a:gd name="connsiteX9" fmla="*/ 5259 w 10000"/>
              <a:gd name="connsiteY9" fmla="*/ 2891 h 10000"/>
              <a:gd name="connsiteX10" fmla="*/ 5226 w 10000"/>
              <a:gd name="connsiteY10" fmla="*/ 2608 h 10000"/>
              <a:gd name="connsiteX11" fmla="*/ 5249 w 10000"/>
              <a:gd name="connsiteY11" fmla="*/ 502 h 10000"/>
              <a:gd name="connsiteX12" fmla="*/ 6464 w 10000"/>
              <a:gd name="connsiteY12" fmla="*/ 2932 h 10000"/>
              <a:gd name="connsiteX13" fmla="*/ 6526 w 10000"/>
              <a:gd name="connsiteY13" fmla="*/ 3154 h 10000"/>
              <a:gd name="connsiteX14" fmla="*/ 6332 w 10000"/>
              <a:gd name="connsiteY14" fmla="*/ 3341 h 10000"/>
              <a:gd name="connsiteX15" fmla="*/ 5397 w 10000"/>
              <a:gd name="connsiteY15" fmla="*/ 3341 h 10000"/>
              <a:gd name="connsiteX16" fmla="*/ 5210 w 10000"/>
              <a:gd name="connsiteY16" fmla="*/ 3540 h 10000"/>
              <a:gd name="connsiteX17" fmla="*/ 5265 w 10000"/>
              <a:gd name="connsiteY17" fmla="*/ 3738 h 10000"/>
              <a:gd name="connsiteX18" fmla="*/ 6526 w 10000"/>
              <a:gd name="connsiteY18" fmla="*/ 6262 h 10000"/>
              <a:gd name="connsiteX19" fmla="*/ 6581 w 10000"/>
              <a:gd name="connsiteY19" fmla="*/ 6472 h 10000"/>
              <a:gd name="connsiteX20" fmla="*/ 6386 w 10000"/>
              <a:gd name="connsiteY20" fmla="*/ 6671 h 10000"/>
              <a:gd name="connsiteX21" fmla="*/ 5600 w 10000"/>
              <a:gd name="connsiteY21" fmla="*/ 6671 h 10000"/>
              <a:gd name="connsiteX22" fmla="*/ 5421 w 10000"/>
              <a:gd name="connsiteY22" fmla="*/ 6822 h 10000"/>
              <a:gd name="connsiteX23" fmla="*/ 5475 w 10000"/>
              <a:gd name="connsiteY23" fmla="*/ 7021 h 10000"/>
              <a:gd name="connsiteX24" fmla="*/ 6846 w 10000"/>
              <a:gd name="connsiteY24" fmla="*/ 9813 h 10000"/>
              <a:gd name="connsiteX25" fmla="*/ 7103 w 10000"/>
              <a:gd name="connsiteY25" fmla="*/ 10000 h 10000"/>
              <a:gd name="connsiteX26" fmla="*/ 9213 w 10000"/>
              <a:gd name="connsiteY26" fmla="*/ 10000 h 10000"/>
              <a:gd name="connsiteX27" fmla="*/ 9455 w 10000"/>
              <a:gd name="connsiteY27" fmla="*/ 9766 h 10000"/>
              <a:gd name="connsiteX28" fmla="*/ 9400 w 10000"/>
              <a:gd name="connsiteY28" fmla="*/ 9544 h 10000"/>
              <a:gd name="connsiteX29" fmla="*/ 8162 w 10000"/>
              <a:gd name="connsiteY29" fmla="*/ 7021 h 10000"/>
              <a:gd name="connsiteX30" fmla="*/ 8100 w 10000"/>
              <a:gd name="connsiteY30" fmla="*/ 6822 h 10000"/>
              <a:gd name="connsiteX31" fmla="*/ 8287 w 10000"/>
              <a:gd name="connsiteY31" fmla="*/ 6671 h 10000"/>
              <a:gd name="connsiteX32" fmla="*/ 9766 w 10000"/>
              <a:gd name="connsiteY32" fmla="*/ 6671 h 10000"/>
              <a:gd name="connsiteX33" fmla="*/ 10000 w 10000"/>
              <a:gd name="connsiteY33" fmla="*/ 6437 h 10000"/>
              <a:gd name="connsiteX34" fmla="*/ 9938 w 10000"/>
              <a:gd name="connsiteY34" fmla="*/ 6215 h 10000"/>
              <a:gd name="connsiteX35" fmla="*/ 6900 w 10000"/>
              <a:gd name="connsiteY35" fmla="*/ 175 h 10000"/>
              <a:gd name="connsiteX36" fmla="*/ 6659 w 10000"/>
              <a:gd name="connsiteY36" fmla="*/ 0 h 10000"/>
              <a:gd name="connsiteX37" fmla="*/ 3248 w 10000"/>
              <a:gd name="connsiteY37" fmla="*/ 0 h 10000"/>
              <a:gd name="connsiteX38" fmla="*/ 2998 w 10000"/>
              <a:gd name="connsiteY38" fmla="*/ 175 h 10000"/>
              <a:gd name="connsiteX39" fmla="*/ 62 w 10000"/>
              <a:gd name="connsiteY39" fmla="*/ 6215 h 10000"/>
              <a:gd name="connsiteX40" fmla="*/ 0 w 10000"/>
              <a:gd name="connsiteY40" fmla="*/ 6437 h 10000"/>
              <a:gd name="connsiteX41" fmla="*/ 234 w 10000"/>
              <a:gd name="connsiteY41" fmla="*/ 6671 h 10000"/>
              <a:gd name="connsiteX42" fmla="*/ 1713 w 10000"/>
              <a:gd name="connsiteY42" fmla="*/ 6671 h 10000"/>
              <a:gd name="connsiteX43" fmla="*/ 1900 w 10000"/>
              <a:gd name="connsiteY43" fmla="*/ 6822 h 10000"/>
              <a:gd name="connsiteX44" fmla="*/ 1838 w 10000"/>
              <a:gd name="connsiteY44" fmla="*/ 7021 h 10000"/>
              <a:gd name="connsiteX45" fmla="*/ 600 w 10000"/>
              <a:gd name="connsiteY45" fmla="*/ 9544 h 10000"/>
              <a:gd name="connsiteX46" fmla="*/ 545 w 10000"/>
              <a:gd name="connsiteY46" fmla="*/ 9766 h 10000"/>
              <a:gd name="connsiteX47" fmla="*/ 787 w 10000"/>
              <a:gd name="connsiteY47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5453 w 10000"/>
              <a:gd name="connsiteY2" fmla="*/ 7076 h 10000"/>
              <a:gd name="connsiteX3" fmla="*/ 5555 w 10000"/>
              <a:gd name="connsiteY3" fmla="*/ 6715 h 10000"/>
              <a:gd name="connsiteX4" fmla="*/ 5164 w 10000"/>
              <a:gd name="connsiteY4" fmla="*/ 6120 h 10000"/>
              <a:gd name="connsiteX5" fmla="*/ 5465 w 10000"/>
              <a:gd name="connsiteY5" fmla="*/ 5175 h 10000"/>
              <a:gd name="connsiteX6" fmla="*/ 5317 w 10000"/>
              <a:gd name="connsiteY6" fmla="*/ 4046 h 10000"/>
              <a:gd name="connsiteX7" fmla="*/ 5455 w 10000"/>
              <a:gd name="connsiteY7" fmla="*/ 3483 h 10000"/>
              <a:gd name="connsiteX8" fmla="*/ 5291 w 10000"/>
              <a:gd name="connsiteY8" fmla="*/ 3159 h 10000"/>
              <a:gd name="connsiteX9" fmla="*/ 5259 w 10000"/>
              <a:gd name="connsiteY9" fmla="*/ 2891 h 10000"/>
              <a:gd name="connsiteX10" fmla="*/ 5226 w 10000"/>
              <a:gd name="connsiteY10" fmla="*/ 2608 h 10000"/>
              <a:gd name="connsiteX11" fmla="*/ 6464 w 10000"/>
              <a:gd name="connsiteY11" fmla="*/ 2932 h 10000"/>
              <a:gd name="connsiteX12" fmla="*/ 6526 w 10000"/>
              <a:gd name="connsiteY12" fmla="*/ 3154 h 10000"/>
              <a:gd name="connsiteX13" fmla="*/ 6332 w 10000"/>
              <a:gd name="connsiteY13" fmla="*/ 3341 h 10000"/>
              <a:gd name="connsiteX14" fmla="*/ 5397 w 10000"/>
              <a:gd name="connsiteY14" fmla="*/ 3341 h 10000"/>
              <a:gd name="connsiteX15" fmla="*/ 5210 w 10000"/>
              <a:gd name="connsiteY15" fmla="*/ 3540 h 10000"/>
              <a:gd name="connsiteX16" fmla="*/ 5265 w 10000"/>
              <a:gd name="connsiteY16" fmla="*/ 3738 h 10000"/>
              <a:gd name="connsiteX17" fmla="*/ 6526 w 10000"/>
              <a:gd name="connsiteY17" fmla="*/ 6262 h 10000"/>
              <a:gd name="connsiteX18" fmla="*/ 6581 w 10000"/>
              <a:gd name="connsiteY18" fmla="*/ 6472 h 10000"/>
              <a:gd name="connsiteX19" fmla="*/ 6386 w 10000"/>
              <a:gd name="connsiteY19" fmla="*/ 6671 h 10000"/>
              <a:gd name="connsiteX20" fmla="*/ 5600 w 10000"/>
              <a:gd name="connsiteY20" fmla="*/ 6671 h 10000"/>
              <a:gd name="connsiteX21" fmla="*/ 5421 w 10000"/>
              <a:gd name="connsiteY21" fmla="*/ 6822 h 10000"/>
              <a:gd name="connsiteX22" fmla="*/ 5475 w 10000"/>
              <a:gd name="connsiteY22" fmla="*/ 7021 h 10000"/>
              <a:gd name="connsiteX23" fmla="*/ 6846 w 10000"/>
              <a:gd name="connsiteY23" fmla="*/ 9813 h 10000"/>
              <a:gd name="connsiteX24" fmla="*/ 7103 w 10000"/>
              <a:gd name="connsiteY24" fmla="*/ 10000 h 10000"/>
              <a:gd name="connsiteX25" fmla="*/ 9213 w 10000"/>
              <a:gd name="connsiteY25" fmla="*/ 10000 h 10000"/>
              <a:gd name="connsiteX26" fmla="*/ 9455 w 10000"/>
              <a:gd name="connsiteY26" fmla="*/ 9766 h 10000"/>
              <a:gd name="connsiteX27" fmla="*/ 9400 w 10000"/>
              <a:gd name="connsiteY27" fmla="*/ 9544 h 10000"/>
              <a:gd name="connsiteX28" fmla="*/ 8162 w 10000"/>
              <a:gd name="connsiteY28" fmla="*/ 7021 h 10000"/>
              <a:gd name="connsiteX29" fmla="*/ 8100 w 10000"/>
              <a:gd name="connsiteY29" fmla="*/ 6822 h 10000"/>
              <a:gd name="connsiteX30" fmla="*/ 8287 w 10000"/>
              <a:gd name="connsiteY30" fmla="*/ 6671 h 10000"/>
              <a:gd name="connsiteX31" fmla="*/ 9766 w 10000"/>
              <a:gd name="connsiteY31" fmla="*/ 6671 h 10000"/>
              <a:gd name="connsiteX32" fmla="*/ 10000 w 10000"/>
              <a:gd name="connsiteY32" fmla="*/ 6437 h 10000"/>
              <a:gd name="connsiteX33" fmla="*/ 9938 w 10000"/>
              <a:gd name="connsiteY33" fmla="*/ 6215 h 10000"/>
              <a:gd name="connsiteX34" fmla="*/ 6900 w 10000"/>
              <a:gd name="connsiteY34" fmla="*/ 175 h 10000"/>
              <a:gd name="connsiteX35" fmla="*/ 6659 w 10000"/>
              <a:gd name="connsiteY35" fmla="*/ 0 h 10000"/>
              <a:gd name="connsiteX36" fmla="*/ 3248 w 10000"/>
              <a:gd name="connsiteY36" fmla="*/ 0 h 10000"/>
              <a:gd name="connsiteX37" fmla="*/ 2998 w 10000"/>
              <a:gd name="connsiteY37" fmla="*/ 175 h 10000"/>
              <a:gd name="connsiteX38" fmla="*/ 62 w 10000"/>
              <a:gd name="connsiteY38" fmla="*/ 6215 h 10000"/>
              <a:gd name="connsiteX39" fmla="*/ 0 w 10000"/>
              <a:gd name="connsiteY39" fmla="*/ 6437 h 10000"/>
              <a:gd name="connsiteX40" fmla="*/ 234 w 10000"/>
              <a:gd name="connsiteY40" fmla="*/ 6671 h 10000"/>
              <a:gd name="connsiteX41" fmla="*/ 1713 w 10000"/>
              <a:gd name="connsiteY41" fmla="*/ 6671 h 10000"/>
              <a:gd name="connsiteX42" fmla="*/ 1900 w 10000"/>
              <a:gd name="connsiteY42" fmla="*/ 6822 h 10000"/>
              <a:gd name="connsiteX43" fmla="*/ 1838 w 10000"/>
              <a:gd name="connsiteY43" fmla="*/ 7021 h 10000"/>
              <a:gd name="connsiteX44" fmla="*/ 600 w 10000"/>
              <a:gd name="connsiteY44" fmla="*/ 9544 h 10000"/>
              <a:gd name="connsiteX45" fmla="*/ 545 w 10000"/>
              <a:gd name="connsiteY45" fmla="*/ 9766 h 10000"/>
              <a:gd name="connsiteX46" fmla="*/ 787 w 10000"/>
              <a:gd name="connsiteY46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5453 w 10000"/>
              <a:gd name="connsiteY2" fmla="*/ 7076 h 10000"/>
              <a:gd name="connsiteX3" fmla="*/ 5555 w 10000"/>
              <a:gd name="connsiteY3" fmla="*/ 6715 h 10000"/>
              <a:gd name="connsiteX4" fmla="*/ 5164 w 10000"/>
              <a:gd name="connsiteY4" fmla="*/ 6120 h 10000"/>
              <a:gd name="connsiteX5" fmla="*/ 5465 w 10000"/>
              <a:gd name="connsiteY5" fmla="*/ 5175 h 10000"/>
              <a:gd name="connsiteX6" fmla="*/ 5317 w 10000"/>
              <a:gd name="connsiteY6" fmla="*/ 4046 h 10000"/>
              <a:gd name="connsiteX7" fmla="*/ 5455 w 10000"/>
              <a:gd name="connsiteY7" fmla="*/ 3483 h 10000"/>
              <a:gd name="connsiteX8" fmla="*/ 5291 w 10000"/>
              <a:gd name="connsiteY8" fmla="*/ 3159 h 10000"/>
              <a:gd name="connsiteX9" fmla="*/ 5259 w 10000"/>
              <a:gd name="connsiteY9" fmla="*/ 2891 h 10000"/>
              <a:gd name="connsiteX10" fmla="*/ 6464 w 10000"/>
              <a:gd name="connsiteY10" fmla="*/ 2932 h 10000"/>
              <a:gd name="connsiteX11" fmla="*/ 6526 w 10000"/>
              <a:gd name="connsiteY11" fmla="*/ 3154 h 10000"/>
              <a:gd name="connsiteX12" fmla="*/ 6332 w 10000"/>
              <a:gd name="connsiteY12" fmla="*/ 3341 h 10000"/>
              <a:gd name="connsiteX13" fmla="*/ 5397 w 10000"/>
              <a:gd name="connsiteY13" fmla="*/ 3341 h 10000"/>
              <a:gd name="connsiteX14" fmla="*/ 5210 w 10000"/>
              <a:gd name="connsiteY14" fmla="*/ 3540 h 10000"/>
              <a:gd name="connsiteX15" fmla="*/ 5265 w 10000"/>
              <a:gd name="connsiteY15" fmla="*/ 3738 h 10000"/>
              <a:gd name="connsiteX16" fmla="*/ 6526 w 10000"/>
              <a:gd name="connsiteY16" fmla="*/ 6262 h 10000"/>
              <a:gd name="connsiteX17" fmla="*/ 6581 w 10000"/>
              <a:gd name="connsiteY17" fmla="*/ 6472 h 10000"/>
              <a:gd name="connsiteX18" fmla="*/ 6386 w 10000"/>
              <a:gd name="connsiteY18" fmla="*/ 6671 h 10000"/>
              <a:gd name="connsiteX19" fmla="*/ 5600 w 10000"/>
              <a:gd name="connsiteY19" fmla="*/ 6671 h 10000"/>
              <a:gd name="connsiteX20" fmla="*/ 5421 w 10000"/>
              <a:gd name="connsiteY20" fmla="*/ 6822 h 10000"/>
              <a:gd name="connsiteX21" fmla="*/ 5475 w 10000"/>
              <a:gd name="connsiteY21" fmla="*/ 7021 h 10000"/>
              <a:gd name="connsiteX22" fmla="*/ 6846 w 10000"/>
              <a:gd name="connsiteY22" fmla="*/ 9813 h 10000"/>
              <a:gd name="connsiteX23" fmla="*/ 7103 w 10000"/>
              <a:gd name="connsiteY23" fmla="*/ 10000 h 10000"/>
              <a:gd name="connsiteX24" fmla="*/ 9213 w 10000"/>
              <a:gd name="connsiteY24" fmla="*/ 10000 h 10000"/>
              <a:gd name="connsiteX25" fmla="*/ 9455 w 10000"/>
              <a:gd name="connsiteY25" fmla="*/ 9766 h 10000"/>
              <a:gd name="connsiteX26" fmla="*/ 9400 w 10000"/>
              <a:gd name="connsiteY26" fmla="*/ 9544 h 10000"/>
              <a:gd name="connsiteX27" fmla="*/ 8162 w 10000"/>
              <a:gd name="connsiteY27" fmla="*/ 7021 h 10000"/>
              <a:gd name="connsiteX28" fmla="*/ 8100 w 10000"/>
              <a:gd name="connsiteY28" fmla="*/ 6822 h 10000"/>
              <a:gd name="connsiteX29" fmla="*/ 8287 w 10000"/>
              <a:gd name="connsiteY29" fmla="*/ 6671 h 10000"/>
              <a:gd name="connsiteX30" fmla="*/ 9766 w 10000"/>
              <a:gd name="connsiteY30" fmla="*/ 6671 h 10000"/>
              <a:gd name="connsiteX31" fmla="*/ 10000 w 10000"/>
              <a:gd name="connsiteY31" fmla="*/ 6437 h 10000"/>
              <a:gd name="connsiteX32" fmla="*/ 9938 w 10000"/>
              <a:gd name="connsiteY32" fmla="*/ 6215 h 10000"/>
              <a:gd name="connsiteX33" fmla="*/ 6900 w 10000"/>
              <a:gd name="connsiteY33" fmla="*/ 175 h 10000"/>
              <a:gd name="connsiteX34" fmla="*/ 6659 w 10000"/>
              <a:gd name="connsiteY34" fmla="*/ 0 h 10000"/>
              <a:gd name="connsiteX35" fmla="*/ 3248 w 10000"/>
              <a:gd name="connsiteY35" fmla="*/ 0 h 10000"/>
              <a:gd name="connsiteX36" fmla="*/ 2998 w 10000"/>
              <a:gd name="connsiteY36" fmla="*/ 175 h 10000"/>
              <a:gd name="connsiteX37" fmla="*/ 62 w 10000"/>
              <a:gd name="connsiteY37" fmla="*/ 6215 h 10000"/>
              <a:gd name="connsiteX38" fmla="*/ 0 w 10000"/>
              <a:gd name="connsiteY38" fmla="*/ 6437 h 10000"/>
              <a:gd name="connsiteX39" fmla="*/ 234 w 10000"/>
              <a:gd name="connsiteY39" fmla="*/ 6671 h 10000"/>
              <a:gd name="connsiteX40" fmla="*/ 1713 w 10000"/>
              <a:gd name="connsiteY40" fmla="*/ 6671 h 10000"/>
              <a:gd name="connsiteX41" fmla="*/ 1900 w 10000"/>
              <a:gd name="connsiteY41" fmla="*/ 6822 h 10000"/>
              <a:gd name="connsiteX42" fmla="*/ 1838 w 10000"/>
              <a:gd name="connsiteY42" fmla="*/ 7021 h 10000"/>
              <a:gd name="connsiteX43" fmla="*/ 600 w 10000"/>
              <a:gd name="connsiteY43" fmla="*/ 9544 h 10000"/>
              <a:gd name="connsiteX44" fmla="*/ 545 w 10000"/>
              <a:gd name="connsiteY44" fmla="*/ 9766 h 10000"/>
              <a:gd name="connsiteX45" fmla="*/ 787 w 10000"/>
              <a:gd name="connsiteY45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5453 w 10000"/>
              <a:gd name="connsiteY2" fmla="*/ 7076 h 10000"/>
              <a:gd name="connsiteX3" fmla="*/ 5555 w 10000"/>
              <a:gd name="connsiteY3" fmla="*/ 6715 h 10000"/>
              <a:gd name="connsiteX4" fmla="*/ 5164 w 10000"/>
              <a:gd name="connsiteY4" fmla="*/ 6120 h 10000"/>
              <a:gd name="connsiteX5" fmla="*/ 5465 w 10000"/>
              <a:gd name="connsiteY5" fmla="*/ 5175 h 10000"/>
              <a:gd name="connsiteX6" fmla="*/ 5317 w 10000"/>
              <a:gd name="connsiteY6" fmla="*/ 4046 h 10000"/>
              <a:gd name="connsiteX7" fmla="*/ 5455 w 10000"/>
              <a:gd name="connsiteY7" fmla="*/ 3483 h 10000"/>
              <a:gd name="connsiteX8" fmla="*/ 5291 w 10000"/>
              <a:gd name="connsiteY8" fmla="*/ 3159 h 10000"/>
              <a:gd name="connsiteX9" fmla="*/ 6464 w 10000"/>
              <a:gd name="connsiteY9" fmla="*/ 2932 h 10000"/>
              <a:gd name="connsiteX10" fmla="*/ 6526 w 10000"/>
              <a:gd name="connsiteY10" fmla="*/ 3154 h 10000"/>
              <a:gd name="connsiteX11" fmla="*/ 6332 w 10000"/>
              <a:gd name="connsiteY11" fmla="*/ 3341 h 10000"/>
              <a:gd name="connsiteX12" fmla="*/ 5397 w 10000"/>
              <a:gd name="connsiteY12" fmla="*/ 3341 h 10000"/>
              <a:gd name="connsiteX13" fmla="*/ 5210 w 10000"/>
              <a:gd name="connsiteY13" fmla="*/ 3540 h 10000"/>
              <a:gd name="connsiteX14" fmla="*/ 5265 w 10000"/>
              <a:gd name="connsiteY14" fmla="*/ 3738 h 10000"/>
              <a:gd name="connsiteX15" fmla="*/ 6526 w 10000"/>
              <a:gd name="connsiteY15" fmla="*/ 6262 h 10000"/>
              <a:gd name="connsiteX16" fmla="*/ 6581 w 10000"/>
              <a:gd name="connsiteY16" fmla="*/ 6472 h 10000"/>
              <a:gd name="connsiteX17" fmla="*/ 6386 w 10000"/>
              <a:gd name="connsiteY17" fmla="*/ 6671 h 10000"/>
              <a:gd name="connsiteX18" fmla="*/ 5600 w 10000"/>
              <a:gd name="connsiteY18" fmla="*/ 6671 h 10000"/>
              <a:gd name="connsiteX19" fmla="*/ 5421 w 10000"/>
              <a:gd name="connsiteY19" fmla="*/ 6822 h 10000"/>
              <a:gd name="connsiteX20" fmla="*/ 5475 w 10000"/>
              <a:gd name="connsiteY20" fmla="*/ 7021 h 10000"/>
              <a:gd name="connsiteX21" fmla="*/ 6846 w 10000"/>
              <a:gd name="connsiteY21" fmla="*/ 9813 h 10000"/>
              <a:gd name="connsiteX22" fmla="*/ 7103 w 10000"/>
              <a:gd name="connsiteY22" fmla="*/ 10000 h 10000"/>
              <a:gd name="connsiteX23" fmla="*/ 9213 w 10000"/>
              <a:gd name="connsiteY23" fmla="*/ 10000 h 10000"/>
              <a:gd name="connsiteX24" fmla="*/ 9455 w 10000"/>
              <a:gd name="connsiteY24" fmla="*/ 9766 h 10000"/>
              <a:gd name="connsiteX25" fmla="*/ 9400 w 10000"/>
              <a:gd name="connsiteY25" fmla="*/ 9544 h 10000"/>
              <a:gd name="connsiteX26" fmla="*/ 8162 w 10000"/>
              <a:gd name="connsiteY26" fmla="*/ 7021 h 10000"/>
              <a:gd name="connsiteX27" fmla="*/ 8100 w 10000"/>
              <a:gd name="connsiteY27" fmla="*/ 6822 h 10000"/>
              <a:gd name="connsiteX28" fmla="*/ 8287 w 10000"/>
              <a:gd name="connsiteY28" fmla="*/ 6671 h 10000"/>
              <a:gd name="connsiteX29" fmla="*/ 9766 w 10000"/>
              <a:gd name="connsiteY29" fmla="*/ 6671 h 10000"/>
              <a:gd name="connsiteX30" fmla="*/ 10000 w 10000"/>
              <a:gd name="connsiteY30" fmla="*/ 6437 h 10000"/>
              <a:gd name="connsiteX31" fmla="*/ 9938 w 10000"/>
              <a:gd name="connsiteY31" fmla="*/ 6215 h 10000"/>
              <a:gd name="connsiteX32" fmla="*/ 6900 w 10000"/>
              <a:gd name="connsiteY32" fmla="*/ 175 h 10000"/>
              <a:gd name="connsiteX33" fmla="*/ 6659 w 10000"/>
              <a:gd name="connsiteY33" fmla="*/ 0 h 10000"/>
              <a:gd name="connsiteX34" fmla="*/ 3248 w 10000"/>
              <a:gd name="connsiteY34" fmla="*/ 0 h 10000"/>
              <a:gd name="connsiteX35" fmla="*/ 2998 w 10000"/>
              <a:gd name="connsiteY35" fmla="*/ 175 h 10000"/>
              <a:gd name="connsiteX36" fmla="*/ 62 w 10000"/>
              <a:gd name="connsiteY36" fmla="*/ 6215 h 10000"/>
              <a:gd name="connsiteX37" fmla="*/ 0 w 10000"/>
              <a:gd name="connsiteY37" fmla="*/ 6437 h 10000"/>
              <a:gd name="connsiteX38" fmla="*/ 234 w 10000"/>
              <a:gd name="connsiteY38" fmla="*/ 6671 h 10000"/>
              <a:gd name="connsiteX39" fmla="*/ 1713 w 10000"/>
              <a:gd name="connsiteY39" fmla="*/ 6671 h 10000"/>
              <a:gd name="connsiteX40" fmla="*/ 1900 w 10000"/>
              <a:gd name="connsiteY40" fmla="*/ 6822 h 10000"/>
              <a:gd name="connsiteX41" fmla="*/ 1838 w 10000"/>
              <a:gd name="connsiteY41" fmla="*/ 7021 h 10000"/>
              <a:gd name="connsiteX42" fmla="*/ 600 w 10000"/>
              <a:gd name="connsiteY42" fmla="*/ 9544 h 10000"/>
              <a:gd name="connsiteX43" fmla="*/ 545 w 10000"/>
              <a:gd name="connsiteY43" fmla="*/ 9766 h 10000"/>
              <a:gd name="connsiteX44" fmla="*/ 787 w 10000"/>
              <a:gd name="connsiteY44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5453 w 10000"/>
              <a:gd name="connsiteY2" fmla="*/ 7076 h 10000"/>
              <a:gd name="connsiteX3" fmla="*/ 5555 w 10000"/>
              <a:gd name="connsiteY3" fmla="*/ 6715 h 10000"/>
              <a:gd name="connsiteX4" fmla="*/ 5164 w 10000"/>
              <a:gd name="connsiteY4" fmla="*/ 6120 h 10000"/>
              <a:gd name="connsiteX5" fmla="*/ 5465 w 10000"/>
              <a:gd name="connsiteY5" fmla="*/ 5175 h 10000"/>
              <a:gd name="connsiteX6" fmla="*/ 5317 w 10000"/>
              <a:gd name="connsiteY6" fmla="*/ 4046 h 10000"/>
              <a:gd name="connsiteX7" fmla="*/ 5455 w 10000"/>
              <a:gd name="connsiteY7" fmla="*/ 3483 h 10000"/>
              <a:gd name="connsiteX8" fmla="*/ 5291 w 10000"/>
              <a:gd name="connsiteY8" fmla="*/ 3159 h 10000"/>
              <a:gd name="connsiteX9" fmla="*/ 6464 w 10000"/>
              <a:gd name="connsiteY9" fmla="*/ 2932 h 10000"/>
              <a:gd name="connsiteX10" fmla="*/ 6526 w 10000"/>
              <a:gd name="connsiteY10" fmla="*/ 3154 h 10000"/>
              <a:gd name="connsiteX11" fmla="*/ 6332 w 10000"/>
              <a:gd name="connsiteY11" fmla="*/ 3341 h 10000"/>
              <a:gd name="connsiteX12" fmla="*/ 5397 w 10000"/>
              <a:gd name="connsiteY12" fmla="*/ 3341 h 10000"/>
              <a:gd name="connsiteX13" fmla="*/ 5210 w 10000"/>
              <a:gd name="connsiteY13" fmla="*/ 3540 h 10000"/>
              <a:gd name="connsiteX14" fmla="*/ 5265 w 10000"/>
              <a:gd name="connsiteY14" fmla="*/ 3738 h 10000"/>
              <a:gd name="connsiteX15" fmla="*/ 6526 w 10000"/>
              <a:gd name="connsiteY15" fmla="*/ 6262 h 10000"/>
              <a:gd name="connsiteX16" fmla="*/ 6581 w 10000"/>
              <a:gd name="connsiteY16" fmla="*/ 6472 h 10000"/>
              <a:gd name="connsiteX17" fmla="*/ 6386 w 10000"/>
              <a:gd name="connsiteY17" fmla="*/ 6671 h 10000"/>
              <a:gd name="connsiteX18" fmla="*/ 5600 w 10000"/>
              <a:gd name="connsiteY18" fmla="*/ 6671 h 10000"/>
              <a:gd name="connsiteX19" fmla="*/ 5421 w 10000"/>
              <a:gd name="connsiteY19" fmla="*/ 6822 h 10000"/>
              <a:gd name="connsiteX20" fmla="*/ 6266 w 10000"/>
              <a:gd name="connsiteY20" fmla="*/ 9572 h 10000"/>
              <a:gd name="connsiteX21" fmla="*/ 6846 w 10000"/>
              <a:gd name="connsiteY21" fmla="*/ 9813 h 10000"/>
              <a:gd name="connsiteX22" fmla="*/ 7103 w 10000"/>
              <a:gd name="connsiteY22" fmla="*/ 10000 h 10000"/>
              <a:gd name="connsiteX23" fmla="*/ 9213 w 10000"/>
              <a:gd name="connsiteY23" fmla="*/ 10000 h 10000"/>
              <a:gd name="connsiteX24" fmla="*/ 9455 w 10000"/>
              <a:gd name="connsiteY24" fmla="*/ 9766 h 10000"/>
              <a:gd name="connsiteX25" fmla="*/ 9400 w 10000"/>
              <a:gd name="connsiteY25" fmla="*/ 9544 h 10000"/>
              <a:gd name="connsiteX26" fmla="*/ 8162 w 10000"/>
              <a:gd name="connsiteY26" fmla="*/ 7021 h 10000"/>
              <a:gd name="connsiteX27" fmla="*/ 8100 w 10000"/>
              <a:gd name="connsiteY27" fmla="*/ 6822 h 10000"/>
              <a:gd name="connsiteX28" fmla="*/ 8287 w 10000"/>
              <a:gd name="connsiteY28" fmla="*/ 6671 h 10000"/>
              <a:gd name="connsiteX29" fmla="*/ 9766 w 10000"/>
              <a:gd name="connsiteY29" fmla="*/ 6671 h 10000"/>
              <a:gd name="connsiteX30" fmla="*/ 10000 w 10000"/>
              <a:gd name="connsiteY30" fmla="*/ 6437 h 10000"/>
              <a:gd name="connsiteX31" fmla="*/ 9938 w 10000"/>
              <a:gd name="connsiteY31" fmla="*/ 6215 h 10000"/>
              <a:gd name="connsiteX32" fmla="*/ 6900 w 10000"/>
              <a:gd name="connsiteY32" fmla="*/ 175 h 10000"/>
              <a:gd name="connsiteX33" fmla="*/ 6659 w 10000"/>
              <a:gd name="connsiteY33" fmla="*/ 0 h 10000"/>
              <a:gd name="connsiteX34" fmla="*/ 3248 w 10000"/>
              <a:gd name="connsiteY34" fmla="*/ 0 h 10000"/>
              <a:gd name="connsiteX35" fmla="*/ 2998 w 10000"/>
              <a:gd name="connsiteY35" fmla="*/ 175 h 10000"/>
              <a:gd name="connsiteX36" fmla="*/ 62 w 10000"/>
              <a:gd name="connsiteY36" fmla="*/ 6215 h 10000"/>
              <a:gd name="connsiteX37" fmla="*/ 0 w 10000"/>
              <a:gd name="connsiteY37" fmla="*/ 6437 h 10000"/>
              <a:gd name="connsiteX38" fmla="*/ 234 w 10000"/>
              <a:gd name="connsiteY38" fmla="*/ 6671 h 10000"/>
              <a:gd name="connsiteX39" fmla="*/ 1713 w 10000"/>
              <a:gd name="connsiteY39" fmla="*/ 6671 h 10000"/>
              <a:gd name="connsiteX40" fmla="*/ 1900 w 10000"/>
              <a:gd name="connsiteY40" fmla="*/ 6822 h 10000"/>
              <a:gd name="connsiteX41" fmla="*/ 1838 w 10000"/>
              <a:gd name="connsiteY41" fmla="*/ 7021 h 10000"/>
              <a:gd name="connsiteX42" fmla="*/ 600 w 10000"/>
              <a:gd name="connsiteY42" fmla="*/ 9544 h 10000"/>
              <a:gd name="connsiteX43" fmla="*/ 545 w 10000"/>
              <a:gd name="connsiteY43" fmla="*/ 9766 h 10000"/>
              <a:gd name="connsiteX44" fmla="*/ 787 w 10000"/>
              <a:gd name="connsiteY44" fmla="*/ 10000 h 10000"/>
              <a:gd name="connsiteX0" fmla="*/ 787 w 10000"/>
              <a:gd name="connsiteY0" fmla="*/ 10000 h 10156"/>
              <a:gd name="connsiteX1" fmla="*/ 2897 w 10000"/>
              <a:gd name="connsiteY1" fmla="*/ 10000 h 10156"/>
              <a:gd name="connsiteX2" fmla="*/ 5554 w 10000"/>
              <a:gd name="connsiteY2" fmla="*/ 9991 h 10156"/>
              <a:gd name="connsiteX3" fmla="*/ 5555 w 10000"/>
              <a:gd name="connsiteY3" fmla="*/ 6715 h 10156"/>
              <a:gd name="connsiteX4" fmla="*/ 5164 w 10000"/>
              <a:gd name="connsiteY4" fmla="*/ 6120 h 10156"/>
              <a:gd name="connsiteX5" fmla="*/ 5465 w 10000"/>
              <a:gd name="connsiteY5" fmla="*/ 5175 h 10156"/>
              <a:gd name="connsiteX6" fmla="*/ 5317 w 10000"/>
              <a:gd name="connsiteY6" fmla="*/ 4046 h 10156"/>
              <a:gd name="connsiteX7" fmla="*/ 5455 w 10000"/>
              <a:gd name="connsiteY7" fmla="*/ 3483 h 10156"/>
              <a:gd name="connsiteX8" fmla="*/ 5291 w 10000"/>
              <a:gd name="connsiteY8" fmla="*/ 3159 h 10156"/>
              <a:gd name="connsiteX9" fmla="*/ 6464 w 10000"/>
              <a:gd name="connsiteY9" fmla="*/ 2932 h 10156"/>
              <a:gd name="connsiteX10" fmla="*/ 6526 w 10000"/>
              <a:gd name="connsiteY10" fmla="*/ 3154 h 10156"/>
              <a:gd name="connsiteX11" fmla="*/ 6332 w 10000"/>
              <a:gd name="connsiteY11" fmla="*/ 3341 h 10156"/>
              <a:gd name="connsiteX12" fmla="*/ 5397 w 10000"/>
              <a:gd name="connsiteY12" fmla="*/ 3341 h 10156"/>
              <a:gd name="connsiteX13" fmla="*/ 5210 w 10000"/>
              <a:gd name="connsiteY13" fmla="*/ 3540 h 10156"/>
              <a:gd name="connsiteX14" fmla="*/ 5265 w 10000"/>
              <a:gd name="connsiteY14" fmla="*/ 3738 h 10156"/>
              <a:gd name="connsiteX15" fmla="*/ 6526 w 10000"/>
              <a:gd name="connsiteY15" fmla="*/ 6262 h 10156"/>
              <a:gd name="connsiteX16" fmla="*/ 6581 w 10000"/>
              <a:gd name="connsiteY16" fmla="*/ 6472 h 10156"/>
              <a:gd name="connsiteX17" fmla="*/ 6386 w 10000"/>
              <a:gd name="connsiteY17" fmla="*/ 6671 h 10156"/>
              <a:gd name="connsiteX18" fmla="*/ 5600 w 10000"/>
              <a:gd name="connsiteY18" fmla="*/ 6671 h 10156"/>
              <a:gd name="connsiteX19" fmla="*/ 5421 w 10000"/>
              <a:gd name="connsiteY19" fmla="*/ 6822 h 10156"/>
              <a:gd name="connsiteX20" fmla="*/ 6266 w 10000"/>
              <a:gd name="connsiteY20" fmla="*/ 9572 h 10156"/>
              <a:gd name="connsiteX21" fmla="*/ 6846 w 10000"/>
              <a:gd name="connsiteY21" fmla="*/ 9813 h 10156"/>
              <a:gd name="connsiteX22" fmla="*/ 7103 w 10000"/>
              <a:gd name="connsiteY22" fmla="*/ 10000 h 10156"/>
              <a:gd name="connsiteX23" fmla="*/ 9213 w 10000"/>
              <a:gd name="connsiteY23" fmla="*/ 10000 h 10156"/>
              <a:gd name="connsiteX24" fmla="*/ 9455 w 10000"/>
              <a:gd name="connsiteY24" fmla="*/ 9766 h 10156"/>
              <a:gd name="connsiteX25" fmla="*/ 9400 w 10000"/>
              <a:gd name="connsiteY25" fmla="*/ 9544 h 10156"/>
              <a:gd name="connsiteX26" fmla="*/ 8162 w 10000"/>
              <a:gd name="connsiteY26" fmla="*/ 7021 h 10156"/>
              <a:gd name="connsiteX27" fmla="*/ 8100 w 10000"/>
              <a:gd name="connsiteY27" fmla="*/ 6822 h 10156"/>
              <a:gd name="connsiteX28" fmla="*/ 8287 w 10000"/>
              <a:gd name="connsiteY28" fmla="*/ 6671 h 10156"/>
              <a:gd name="connsiteX29" fmla="*/ 9766 w 10000"/>
              <a:gd name="connsiteY29" fmla="*/ 6671 h 10156"/>
              <a:gd name="connsiteX30" fmla="*/ 10000 w 10000"/>
              <a:gd name="connsiteY30" fmla="*/ 6437 h 10156"/>
              <a:gd name="connsiteX31" fmla="*/ 9938 w 10000"/>
              <a:gd name="connsiteY31" fmla="*/ 6215 h 10156"/>
              <a:gd name="connsiteX32" fmla="*/ 6900 w 10000"/>
              <a:gd name="connsiteY32" fmla="*/ 175 h 10156"/>
              <a:gd name="connsiteX33" fmla="*/ 6659 w 10000"/>
              <a:gd name="connsiteY33" fmla="*/ 0 h 10156"/>
              <a:gd name="connsiteX34" fmla="*/ 3248 w 10000"/>
              <a:gd name="connsiteY34" fmla="*/ 0 h 10156"/>
              <a:gd name="connsiteX35" fmla="*/ 2998 w 10000"/>
              <a:gd name="connsiteY35" fmla="*/ 175 h 10156"/>
              <a:gd name="connsiteX36" fmla="*/ 62 w 10000"/>
              <a:gd name="connsiteY36" fmla="*/ 6215 h 10156"/>
              <a:gd name="connsiteX37" fmla="*/ 0 w 10000"/>
              <a:gd name="connsiteY37" fmla="*/ 6437 h 10156"/>
              <a:gd name="connsiteX38" fmla="*/ 234 w 10000"/>
              <a:gd name="connsiteY38" fmla="*/ 6671 h 10156"/>
              <a:gd name="connsiteX39" fmla="*/ 1713 w 10000"/>
              <a:gd name="connsiteY39" fmla="*/ 6671 h 10156"/>
              <a:gd name="connsiteX40" fmla="*/ 1900 w 10000"/>
              <a:gd name="connsiteY40" fmla="*/ 6822 h 10156"/>
              <a:gd name="connsiteX41" fmla="*/ 1838 w 10000"/>
              <a:gd name="connsiteY41" fmla="*/ 7021 h 10156"/>
              <a:gd name="connsiteX42" fmla="*/ 600 w 10000"/>
              <a:gd name="connsiteY42" fmla="*/ 9544 h 10156"/>
              <a:gd name="connsiteX43" fmla="*/ 545 w 10000"/>
              <a:gd name="connsiteY43" fmla="*/ 9766 h 10156"/>
              <a:gd name="connsiteX44" fmla="*/ 787 w 10000"/>
              <a:gd name="connsiteY44" fmla="*/ 10000 h 10156"/>
              <a:gd name="connsiteX0" fmla="*/ 787 w 10000"/>
              <a:gd name="connsiteY0" fmla="*/ 10000 h 10156"/>
              <a:gd name="connsiteX1" fmla="*/ 2897 w 10000"/>
              <a:gd name="connsiteY1" fmla="*/ 10000 h 10156"/>
              <a:gd name="connsiteX2" fmla="*/ 5554 w 10000"/>
              <a:gd name="connsiteY2" fmla="*/ 9991 h 10156"/>
              <a:gd name="connsiteX3" fmla="*/ 5555 w 10000"/>
              <a:gd name="connsiteY3" fmla="*/ 6715 h 10156"/>
              <a:gd name="connsiteX4" fmla="*/ 5164 w 10000"/>
              <a:gd name="connsiteY4" fmla="*/ 6120 h 10156"/>
              <a:gd name="connsiteX5" fmla="*/ 5465 w 10000"/>
              <a:gd name="connsiteY5" fmla="*/ 5175 h 10156"/>
              <a:gd name="connsiteX6" fmla="*/ 5317 w 10000"/>
              <a:gd name="connsiteY6" fmla="*/ 4046 h 10156"/>
              <a:gd name="connsiteX7" fmla="*/ 5455 w 10000"/>
              <a:gd name="connsiteY7" fmla="*/ 3483 h 10156"/>
              <a:gd name="connsiteX8" fmla="*/ 5291 w 10000"/>
              <a:gd name="connsiteY8" fmla="*/ 3159 h 10156"/>
              <a:gd name="connsiteX9" fmla="*/ 6464 w 10000"/>
              <a:gd name="connsiteY9" fmla="*/ 2932 h 10156"/>
              <a:gd name="connsiteX10" fmla="*/ 6526 w 10000"/>
              <a:gd name="connsiteY10" fmla="*/ 3154 h 10156"/>
              <a:gd name="connsiteX11" fmla="*/ 6332 w 10000"/>
              <a:gd name="connsiteY11" fmla="*/ 3341 h 10156"/>
              <a:gd name="connsiteX12" fmla="*/ 5397 w 10000"/>
              <a:gd name="connsiteY12" fmla="*/ 3341 h 10156"/>
              <a:gd name="connsiteX13" fmla="*/ 5210 w 10000"/>
              <a:gd name="connsiteY13" fmla="*/ 3540 h 10156"/>
              <a:gd name="connsiteX14" fmla="*/ 5265 w 10000"/>
              <a:gd name="connsiteY14" fmla="*/ 3738 h 10156"/>
              <a:gd name="connsiteX15" fmla="*/ 6526 w 10000"/>
              <a:gd name="connsiteY15" fmla="*/ 6262 h 10156"/>
              <a:gd name="connsiteX16" fmla="*/ 6581 w 10000"/>
              <a:gd name="connsiteY16" fmla="*/ 6472 h 10156"/>
              <a:gd name="connsiteX17" fmla="*/ 6386 w 10000"/>
              <a:gd name="connsiteY17" fmla="*/ 6671 h 10156"/>
              <a:gd name="connsiteX18" fmla="*/ 5600 w 10000"/>
              <a:gd name="connsiteY18" fmla="*/ 6671 h 10156"/>
              <a:gd name="connsiteX19" fmla="*/ 5421 w 10000"/>
              <a:gd name="connsiteY19" fmla="*/ 6822 h 10156"/>
              <a:gd name="connsiteX20" fmla="*/ 6266 w 10000"/>
              <a:gd name="connsiteY20" fmla="*/ 9572 h 10156"/>
              <a:gd name="connsiteX21" fmla="*/ 6846 w 10000"/>
              <a:gd name="connsiteY21" fmla="*/ 9813 h 10156"/>
              <a:gd name="connsiteX22" fmla="*/ 7103 w 10000"/>
              <a:gd name="connsiteY22" fmla="*/ 10000 h 10156"/>
              <a:gd name="connsiteX23" fmla="*/ 9213 w 10000"/>
              <a:gd name="connsiteY23" fmla="*/ 10000 h 10156"/>
              <a:gd name="connsiteX24" fmla="*/ 9455 w 10000"/>
              <a:gd name="connsiteY24" fmla="*/ 9766 h 10156"/>
              <a:gd name="connsiteX25" fmla="*/ 9400 w 10000"/>
              <a:gd name="connsiteY25" fmla="*/ 9544 h 10156"/>
              <a:gd name="connsiteX26" fmla="*/ 8162 w 10000"/>
              <a:gd name="connsiteY26" fmla="*/ 7021 h 10156"/>
              <a:gd name="connsiteX27" fmla="*/ 8100 w 10000"/>
              <a:gd name="connsiteY27" fmla="*/ 6822 h 10156"/>
              <a:gd name="connsiteX28" fmla="*/ 8287 w 10000"/>
              <a:gd name="connsiteY28" fmla="*/ 6671 h 10156"/>
              <a:gd name="connsiteX29" fmla="*/ 9766 w 10000"/>
              <a:gd name="connsiteY29" fmla="*/ 6671 h 10156"/>
              <a:gd name="connsiteX30" fmla="*/ 10000 w 10000"/>
              <a:gd name="connsiteY30" fmla="*/ 6437 h 10156"/>
              <a:gd name="connsiteX31" fmla="*/ 9938 w 10000"/>
              <a:gd name="connsiteY31" fmla="*/ 6215 h 10156"/>
              <a:gd name="connsiteX32" fmla="*/ 6900 w 10000"/>
              <a:gd name="connsiteY32" fmla="*/ 175 h 10156"/>
              <a:gd name="connsiteX33" fmla="*/ 6659 w 10000"/>
              <a:gd name="connsiteY33" fmla="*/ 0 h 10156"/>
              <a:gd name="connsiteX34" fmla="*/ 3248 w 10000"/>
              <a:gd name="connsiteY34" fmla="*/ 0 h 10156"/>
              <a:gd name="connsiteX35" fmla="*/ 2998 w 10000"/>
              <a:gd name="connsiteY35" fmla="*/ 175 h 10156"/>
              <a:gd name="connsiteX36" fmla="*/ 62 w 10000"/>
              <a:gd name="connsiteY36" fmla="*/ 6215 h 10156"/>
              <a:gd name="connsiteX37" fmla="*/ 0 w 10000"/>
              <a:gd name="connsiteY37" fmla="*/ 6437 h 10156"/>
              <a:gd name="connsiteX38" fmla="*/ 234 w 10000"/>
              <a:gd name="connsiteY38" fmla="*/ 6671 h 10156"/>
              <a:gd name="connsiteX39" fmla="*/ 1713 w 10000"/>
              <a:gd name="connsiteY39" fmla="*/ 6671 h 10156"/>
              <a:gd name="connsiteX40" fmla="*/ 1900 w 10000"/>
              <a:gd name="connsiteY40" fmla="*/ 6822 h 10156"/>
              <a:gd name="connsiteX41" fmla="*/ 1838 w 10000"/>
              <a:gd name="connsiteY41" fmla="*/ 7021 h 10156"/>
              <a:gd name="connsiteX42" fmla="*/ 600 w 10000"/>
              <a:gd name="connsiteY42" fmla="*/ 9544 h 10156"/>
              <a:gd name="connsiteX43" fmla="*/ 545 w 10000"/>
              <a:gd name="connsiteY43" fmla="*/ 9766 h 10156"/>
              <a:gd name="connsiteX44" fmla="*/ 787 w 10000"/>
              <a:gd name="connsiteY44" fmla="*/ 10000 h 10156"/>
              <a:gd name="connsiteX0" fmla="*/ 787 w 10000"/>
              <a:gd name="connsiteY0" fmla="*/ 10000 h 10000"/>
              <a:gd name="connsiteX1" fmla="*/ 5554 w 10000"/>
              <a:gd name="connsiteY1" fmla="*/ 9991 h 10000"/>
              <a:gd name="connsiteX2" fmla="*/ 5555 w 10000"/>
              <a:gd name="connsiteY2" fmla="*/ 6715 h 10000"/>
              <a:gd name="connsiteX3" fmla="*/ 5164 w 10000"/>
              <a:gd name="connsiteY3" fmla="*/ 6120 h 10000"/>
              <a:gd name="connsiteX4" fmla="*/ 5465 w 10000"/>
              <a:gd name="connsiteY4" fmla="*/ 5175 h 10000"/>
              <a:gd name="connsiteX5" fmla="*/ 5317 w 10000"/>
              <a:gd name="connsiteY5" fmla="*/ 4046 h 10000"/>
              <a:gd name="connsiteX6" fmla="*/ 5455 w 10000"/>
              <a:gd name="connsiteY6" fmla="*/ 3483 h 10000"/>
              <a:gd name="connsiteX7" fmla="*/ 5291 w 10000"/>
              <a:gd name="connsiteY7" fmla="*/ 3159 h 10000"/>
              <a:gd name="connsiteX8" fmla="*/ 6464 w 10000"/>
              <a:gd name="connsiteY8" fmla="*/ 2932 h 10000"/>
              <a:gd name="connsiteX9" fmla="*/ 6526 w 10000"/>
              <a:gd name="connsiteY9" fmla="*/ 3154 h 10000"/>
              <a:gd name="connsiteX10" fmla="*/ 6332 w 10000"/>
              <a:gd name="connsiteY10" fmla="*/ 3341 h 10000"/>
              <a:gd name="connsiteX11" fmla="*/ 5397 w 10000"/>
              <a:gd name="connsiteY11" fmla="*/ 3341 h 10000"/>
              <a:gd name="connsiteX12" fmla="*/ 5210 w 10000"/>
              <a:gd name="connsiteY12" fmla="*/ 3540 h 10000"/>
              <a:gd name="connsiteX13" fmla="*/ 5265 w 10000"/>
              <a:gd name="connsiteY13" fmla="*/ 3738 h 10000"/>
              <a:gd name="connsiteX14" fmla="*/ 6526 w 10000"/>
              <a:gd name="connsiteY14" fmla="*/ 6262 h 10000"/>
              <a:gd name="connsiteX15" fmla="*/ 6581 w 10000"/>
              <a:gd name="connsiteY15" fmla="*/ 6472 h 10000"/>
              <a:gd name="connsiteX16" fmla="*/ 6386 w 10000"/>
              <a:gd name="connsiteY16" fmla="*/ 6671 h 10000"/>
              <a:gd name="connsiteX17" fmla="*/ 5600 w 10000"/>
              <a:gd name="connsiteY17" fmla="*/ 6671 h 10000"/>
              <a:gd name="connsiteX18" fmla="*/ 5421 w 10000"/>
              <a:gd name="connsiteY18" fmla="*/ 6822 h 10000"/>
              <a:gd name="connsiteX19" fmla="*/ 6266 w 10000"/>
              <a:gd name="connsiteY19" fmla="*/ 9572 h 10000"/>
              <a:gd name="connsiteX20" fmla="*/ 6846 w 10000"/>
              <a:gd name="connsiteY20" fmla="*/ 9813 h 10000"/>
              <a:gd name="connsiteX21" fmla="*/ 7103 w 10000"/>
              <a:gd name="connsiteY21" fmla="*/ 10000 h 10000"/>
              <a:gd name="connsiteX22" fmla="*/ 9213 w 10000"/>
              <a:gd name="connsiteY22" fmla="*/ 10000 h 10000"/>
              <a:gd name="connsiteX23" fmla="*/ 9455 w 10000"/>
              <a:gd name="connsiteY23" fmla="*/ 9766 h 10000"/>
              <a:gd name="connsiteX24" fmla="*/ 9400 w 10000"/>
              <a:gd name="connsiteY24" fmla="*/ 9544 h 10000"/>
              <a:gd name="connsiteX25" fmla="*/ 8162 w 10000"/>
              <a:gd name="connsiteY25" fmla="*/ 7021 h 10000"/>
              <a:gd name="connsiteX26" fmla="*/ 8100 w 10000"/>
              <a:gd name="connsiteY26" fmla="*/ 6822 h 10000"/>
              <a:gd name="connsiteX27" fmla="*/ 8287 w 10000"/>
              <a:gd name="connsiteY27" fmla="*/ 6671 h 10000"/>
              <a:gd name="connsiteX28" fmla="*/ 9766 w 10000"/>
              <a:gd name="connsiteY28" fmla="*/ 6671 h 10000"/>
              <a:gd name="connsiteX29" fmla="*/ 10000 w 10000"/>
              <a:gd name="connsiteY29" fmla="*/ 6437 h 10000"/>
              <a:gd name="connsiteX30" fmla="*/ 9938 w 10000"/>
              <a:gd name="connsiteY30" fmla="*/ 6215 h 10000"/>
              <a:gd name="connsiteX31" fmla="*/ 6900 w 10000"/>
              <a:gd name="connsiteY31" fmla="*/ 175 h 10000"/>
              <a:gd name="connsiteX32" fmla="*/ 6659 w 10000"/>
              <a:gd name="connsiteY32" fmla="*/ 0 h 10000"/>
              <a:gd name="connsiteX33" fmla="*/ 3248 w 10000"/>
              <a:gd name="connsiteY33" fmla="*/ 0 h 10000"/>
              <a:gd name="connsiteX34" fmla="*/ 2998 w 10000"/>
              <a:gd name="connsiteY34" fmla="*/ 175 h 10000"/>
              <a:gd name="connsiteX35" fmla="*/ 62 w 10000"/>
              <a:gd name="connsiteY35" fmla="*/ 6215 h 10000"/>
              <a:gd name="connsiteX36" fmla="*/ 0 w 10000"/>
              <a:gd name="connsiteY36" fmla="*/ 6437 h 10000"/>
              <a:gd name="connsiteX37" fmla="*/ 234 w 10000"/>
              <a:gd name="connsiteY37" fmla="*/ 6671 h 10000"/>
              <a:gd name="connsiteX38" fmla="*/ 1713 w 10000"/>
              <a:gd name="connsiteY38" fmla="*/ 6671 h 10000"/>
              <a:gd name="connsiteX39" fmla="*/ 1900 w 10000"/>
              <a:gd name="connsiteY39" fmla="*/ 6822 h 10000"/>
              <a:gd name="connsiteX40" fmla="*/ 1838 w 10000"/>
              <a:gd name="connsiteY40" fmla="*/ 7021 h 10000"/>
              <a:gd name="connsiteX41" fmla="*/ 600 w 10000"/>
              <a:gd name="connsiteY41" fmla="*/ 9544 h 10000"/>
              <a:gd name="connsiteX42" fmla="*/ 545 w 10000"/>
              <a:gd name="connsiteY42" fmla="*/ 9766 h 10000"/>
              <a:gd name="connsiteX43" fmla="*/ 787 w 10000"/>
              <a:gd name="connsiteY4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000" h="10000">
                <a:moveTo>
                  <a:pt x="787" y="10000"/>
                </a:moveTo>
                <a:lnTo>
                  <a:pt x="5554" y="9991"/>
                </a:lnTo>
                <a:cubicBezTo>
                  <a:pt x="5997" y="9444"/>
                  <a:pt x="5620" y="7360"/>
                  <a:pt x="5555" y="6715"/>
                </a:cubicBezTo>
                <a:cubicBezTo>
                  <a:pt x="5490" y="6070"/>
                  <a:pt x="5179" y="6377"/>
                  <a:pt x="5164" y="6120"/>
                </a:cubicBezTo>
                <a:cubicBezTo>
                  <a:pt x="5149" y="5863"/>
                  <a:pt x="5440" y="5521"/>
                  <a:pt x="5465" y="5175"/>
                </a:cubicBezTo>
                <a:cubicBezTo>
                  <a:pt x="5490" y="4829"/>
                  <a:pt x="5319" y="4328"/>
                  <a:pt x="5317" y="4046"/>
                </a:cubicBezTo>
                <a:cubicBezTo>
                  <a:pt x="5315" y="3764"/>
                  <a:pt x="5459" y="3631"/>
                  <a:pt x="5455" y="3483"/>
                </a:cubicBezTo>
                <a:cubicBezTo>
                  <a:pt x="5451" y="3335"/>
                  <a:pt x="5123" y="3251"/>
                  <a:pt x="5291" y="3159"/>
                </a:cubicBezTo>
                <a:cubicBezTo>
                  <a:pt x="5459" y="3067"/>
                  <a:pt x="6258" y="2933"/>
                  <a:pt x="6464" y="2932"/>
                </a:cubicBezTo>
                <a:cubicBezTo>
                  <a:pt x="6495" y="2991"/>
                  <a:pt x="6526" y="3084"/>
                  <a:pt x="6526" y="3154"/>
                </a:cubicBezTo>
                <a:cubicBezTo>
                  <a:pt x="6526" y="3259"/>
                  <a:pt x="6456" y="3341"/>
                  <a:pt x="6332" y="3341"/>
                </a:cubicBezTo>
                <a:lnTo>
                  <a:pt x="5397" y="3341"/>
                </a:lnTo>
                <a:cubicBezTo>
                  <a:pt x="5273" y="3341"/>
                  <a:pt x="5210" y="3423"/>
                  <a:pt x="5210" y="3540"/>
                </a:cubicBezTo>
                <a:cubicBezTo>
                  <a:pt x="5210" y="3610"/>
                  <a:pt x="5241" y="3680"/>
                  <a:pt x="5265" y="3738"/>
                </a:cubicBezTo>
                <a:lnTo>
                  <a:pt x="6526" y="6262"/>
                </a:lnTo>
                <a:cubicBezTo>
                  <a:pt x="6550" y="6320"/>
                  <a:pt x="6581" y="6390"/>
                  <a:pt x="6581" y="6472"/>
                </a:cubicBezTo>
                <a:cubicBezTo>
                  <a:pt x="6581" y="6577"/>
                  <a:pt x="6511" y="6671"/>
                  <a:pt x="6386" y="6671"/>
                </a:cubicBezTo>
                <a:lnTo>
                  <a:pt x="5600" y="6671"/>
                </a:lnTo>
                <a:cubicBezTo>
                  <a:pt x="5491" y="6671"/>
                  <a:pt x="5310" y="6339"/>
                  <a:pt x="5421" y="6822"/>
                </a:cubicBezTo>
                <a:cubicBezTo>
                  <a:pt x="5532" y="7306"/>
                  <a:pt x="6243" y="9514"/>
                  <a:pt x="6266" y="9572"/>
                </a:cubicBezTo>
                <a:lnTo>
                  <a:pt x="6846" y="9813"/>
                </a:lnTo>
                <a:cubicBezTo>
                  <a:pt x="6916" y="9942"/>
                  <a:pt x="6994" y="10000"/>
                  <a:pt x="7103" y="10000"/>
                </a:cubicBezTo>
                <a:lnTo>
                  <a:pt x="9213" y="10000"/>
                </a:lnTo>
                <a:cubicBezTo>
                  <a:pt x="9369" y="10000"/>
                  <a:pt x="9455" y="9918"/>
                  <a:pt x="9455" y="9766"/>
                </a:cubicBezTo>
                <a:cubicBezTo>
                  <a:pt x="9455" y="9685"/>
                  <a:pt x="9424" y="9603"/>
                  <a:pt x="9400" y="9544"/>
                </a:cubicBezTo>
                <a:lnTo>
                  <a:pt x="8162" y="7021"/>
                </a:lnTo>
                <a:cubicBezTo>
                  <a:pt x="8131" y="6963"/>
                  <a:pt x="8100" y="6893"/>
                  <a:pt x="8100" y="6822"/>
                </a:cubicBezTo>
                <a:cubicBezTo>
                  <a:pt x="8100" y="6729"/>
                  <a:pt x="8170" y="6671"/>
                  <a:pt x="8287" y="6671"/>
                </a:cubicBezTo>
                <a:lnTo>
                  <a:pt x="9766" y="6671"/>
                </a:lnTo>
                <a:cubicBezTo>
                  <a:pt x="9922" y="6671"/>
                  <a:pt x="10000" y="6577"/>
                  <a:pt x="10000" y="6437"/>
                </a:cubicBezTo>
                <a:cubicBezTo>
                  <a:pt x="10000" y="6355"/>
                  <a:pt x="9969" y="6262"/>
                  <a:pt x="9938" y="6215"/>
                </a:cubicBezTo>
                <a:lnTo>
                  <a:pt x="6900" y="175"/>
                </a:lnTo>
                <a:cubicBezTo>
                  <a:pt x="6846" y="58"/>
                  <a:pt x="6791" y="0"/>
                  <a:pt x="6659" y="0"/>
                </a:cubicBezTo>
                <a:lnTo>
                  <a:pt x="3248" y="0"/>
                </a:lnTo>
                <a:cubicBezTo>
                  <a:pt x="3162" y="0"/>
                  <a:pt x="3069" y="35"/>
                  <a:pt x="2998" y="175"/>
                </a:cubicBezTo>
                <a:lnTo>
                  <a:pt x="62" y="6215"/>
                </a:lnTo>
                <a:cubicBezTo>
                  <a:pt x="23" y="6297"/>
                  <a:pt x="0" y="6367"/>
                  <a:pt x="0" y="6437"/>
                </a:cubicBezTo>
                <a:cubicBezTo>
                  <a:pt x="0" y="6577"/>
                  <a:pt x="78" y="6671"/>
                  <a:pt x="234" y="6671"/>
                </a:cubicBezTo>
                <a:lnTo>
                  <a:pt x="1713" y="6671"/>
                </a:lnTo>
                <a:cubicBezTo>
                  <a:pt x="1830" y="6671"/>
                  <a:pt x="1900" y="6729"/>
                  <a:pt x="1900" y="6822"/>
                </a:cubicBezTo>
                <a:cubicBezTo>
                  <a:pt x="1900" y="6893"/>
                  <a:pt x="1869" y="6963"/>
                  <a:pt x="1838" y="7021"/>
                </a:cubicBezTo>
                <a:lnTo>
                  <a:pt x="600" y="9544"/>
                </a:lnTo>
                <a:cubicBezTo>
                  <a:pt x="576" y="9603"/>
                  <a:pt x="545" y="9685"/>
                  <a:pt x="545" y="9766"/>
                </a:cubicBezTo>
                <a:cubicBezTo>
                  <a:pt x="545" y="9918"/>
                  <a:pt x="631" y="10000"/>
                  <a:pt x="787" y="10000"/>
                </a:cubicBezTo>
              </a:path>
            </a:pathLst>
          </a:custGeom>
          <a:gradFill>
            <a:gsLst>
              <a:gs pos="0">
                <a:srgbClr val="009EDB"/>
              </a:gs>
              <a:gs pos="96000">
                <a:srgbClr val="002D74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4E89EFE9-3572-08FE-958C-D76AC6B1AF31}"/>
              </a:ext>
            </a:extLst>
          </p:cNvPr>
          <p:cNvSpPr>
            <a:spLocks/>
          </p:cNvSpPr>
          <p:nvPr/>
        </p:nvSpPr>
        <p:spPr bwMode="auto">
          <a:xfrm>
            <a:off x="5126638" y="-6355372"/>
            <a:ext cx="20492856" cy="13686945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3474 w 10000"/>
              <a:gd name="connsiteY13" fmla="*/ 3154 h 10000"/>
              <a:gd name="connsiteX14" fmla="*/ 4751 w 10000"/>
              <a:gd name="connsiteY14" fmla="*/ 502 h 10000"/>
              <a:gd name="connsiteX15" fmla="*/ 5000 w 10000"/>
              <a:gd name="connsiteY15" fmla="*/ 339 h 10000"/>
              <a:gd name="connsiteX16" fmla="*/ 5249 w 10000"/>
              <a:gd name="connsiteY16" fmla="*/ 502 h 10000"/>
              <a:gd name="connsiteX17" fmla="*/ 6464 w 10000"/>
              <a:gd name="connsiteY17" fmla="*/ 2932 h 10000"/>
              <a:gd name="connsiteX18" fmla="*/ 6526 w 10000"/>
              <a:gd name="connsiteY18" fmla="*/ 3154 h 10000"/>
              <a:gd name="connsiteX19" fmla="*/ 6332 w 10000"/>
              <a:gd name="connsiteY19" fmla="*/ 3341 h 10000"/>
              <a:gd name="connsiteX20" fmla="*/ 5397 w 10000"/>
              <a:gd name="connsiteY20" fmla="*/ 3341 h 10000"/>
              <a:gd name="connsiteX21" fmla="*/ 5210 w 10000"/>
              <a:gd name="connsiteY21" fmla="*/ 3540 h 10000"/>
              <a:gd name="connsiteX22" fmla="*/ 5265 w 10000"/>
              <a:gd name="connsiteY22" fmla="*/ 3738 h 10000"/>
              <a:gd name="connsiteX23" fmla="*/ 6526 w 10000"/>
              <a:gd name="connsiteY23" fmla="*/ 6262 h 10000"/>
              <a:gd name="connsiteX24" fmla="*/ 6581 w 10000"/>
              <a:gd name="connsiteY24" fmla="*/ 6472 h 10000"/>
              <a:gd name="connsiteX25" fmla="*/ 6386 w 10000"/>
              <a:gd name="connsiteY25" fmla="*/ 6671 h 10000"/>
              <a:gd name="connsiteX26" fmla="*/ 5600 w 10000"/>
              <a:gd name="connsiteY26" fmla="*/ 6671 h 10000"/>
              <a:gd name="connsiteX27" fmla="*/ 5421 w 10000"/>
              <a:gd name="connsiteY27" fmla="*/ 6822 h 10000"/>
              <a:gd name="connsiteX28" fmla="*/ 5475 w 10000"/>
              <a:gd name="connsiteY28" fmla="*/ 7021 h 10000"/>
              <a:gd name="connsiteX29" fmla="*/ 6846 w 10000"/>
              <a:gd name="connsiteY29" fmla="*/ 9813 h 10000"/>
              <a:gd name="connsiteX30" fmla="*/ 7103 w 10000"/>
              <a:gd name="connsiteY30" fmla="*/ 10000 h 10000"/>
              <a:gd name="connsiteX31" fmla="*/ 9213 w 10000"/>
              <a:gd name="connsiteY31" fmla="*/ 10000 h 10000"/>
              <a:gd name="connsiteX32" fmla="*/ 9455 w 10000"/>
              <a:gd name="connsiteY32" fmla="*/ 9766 h 10000"/>
              <a:gd name="connsiteX33" fmla="*/ 9400 w 10000"/>
              <a:gd name="connsiteY33" fmla="*/ 9544 h 10000"/>
              <a:gd name="connsiteX34" fmla="*/ 8162 w 10000"/>
              <a:gd name="connsiteY34" fmla="*/ 7021 h 10000"/>
              <a:gd name="connsiteX35" fmla="*/ 8100 w 10000"/>
              <a:gd name="connsiteY35" fmla="*/ 6822 h 10000"/>
              <a:gd name="connsiteX36" fmla="*/ 8287 w 10000"/>
              <a:gd name="connsiteY36" fmla="*/ 6671 h 10000"/>
              <a:gd name="connsiteX37" fmla="*/ 9766 w 10000"/>
              <a:gd name="connsiteY37" fmla="*/ 6671 h 10000"/>
              <a:gd name="connsiteX38" fmla="*/ 10000 w 10000"/>
              <a:gd name="connsiteY38" fmla="*/ 6437 h 10000"/>
              <a:gd name="connsiteX39" fmla="*/ 9938 w 10000"/>
              <a:gd name="connsiteY39" fmla="*/ 6215 h 10000"/>
              <a:gd name="connsiteX40" fmla="*/ 6900 w 10000"/>
              <a:gd name="connsiteY40" fmla="*/ 175 h 10000"/>
              <a:gd name="connsiteX41" fmla="*/ 6659 w 10000"/>
              <a:gd name="connsiteY41" fmla="*/ 0 h 10000"/>
              <a:gd name="connsiteX42" fmla="*/ 3248 w 10000"/>
              <a:gd name="connsiteY42" fmla="*/ 0 h 10000"/>
              <a:gd name="connsiteX43" fmla="*/ 2998 w 10000"/>
              <a:gd name="connsiteY43" fmla="*/ 175 h 10000"/>
              <a:gd name="connsiteX44" fmla="*/ 62 w 10000"/>
              <a:gd name="connsiteY44" fmla="*/ 6215 h 10000"/>
              <a:gd name="connsiteX45" fmla="*/ 0 w 10000"/>
              <a:gd name="connsiteY45" fmla="*/ 6437 h 10000"/>
              <a:gd name="connsiteX46" fmla="*/ 234 w 10000"/>
              <a:gd name="connsiteY46" fmla="*/ 6671 h 10000"/>
              <a:gd name="connsiteX47" fmla="*/ 1713 w 10000"/>
              <a:gd name="connsiteY47" fmla="*/ 6671 h 10000"/>
              <a:gd name="connsiteX48" fmla="*/ 1900 w 10000"/>
              <a:gd name="connsiteY48" fmla="*/ 6822 h 10000"/>
              <a:gd name="connsiteX49" fmla="*/ 1838 w 10000"/>
              <a:gd name="connsiteY49" fmla="*/ 7021 h 10000"/>
              <a:gd name="connsiteX50" fmla="*/ 600 w 10000"/>
              <a:gd name="connsiteY50" fmla="*/ 9544 h 10000"/>
              <a:gd name="connsiteX51" fmla="*/ 545 w 10000"/>
              <a:gd name="connsiteY51" fmla="*/ 9766 h 10000"/>
              <a:gd name="connsiteX52" fmla="*/ 787 w 10000"/>
              <a:gd name="connsiteY52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3668 w 10000"/>
              <a:gd name="connsiteY12" fmla="*/ 3341 h 10000"/>
              <a:gd name="connsiteX13" fmla="*/ 4751 w 10000"/>
              <a:gd name="connsiteY13" fmla="*/ 502 h 10000"/>
              <a:gd name="connsiteX14" fmla="*/ 5000 w 10000"/>
              <a:gd name="connsiteY14" fmla="*/ 339 h 10000"/>
              <a:gd name="connsiteX15" fmla="*/ 5249 w 10000"/>
              <a:gd name="connsiteY15" fmla="*/ 502 h 10000"/>
              <a:gd name="connsiteX16" fmla="*/ 6464 w 10000"/>
              <a:gd name="connsiteY16" fmla="*/ 2932 h 10000"/>
              <a:gd name="connsiteX17" fmla="*/ 6526 w 10000"/>
              <a:gd name="connsiteY17" fmla="*/ 3154 h 10000"/>
              <a:gd name="connsiteX18" fmla="*/ 6332 w 10000"/>
              <a:gd name="connsiteY18" fmla="*/ 3341 h 10000"/>
              <a:gd name="connsiteX19" fmla="*/ 5397 w 10000"/>
              <a:gd name="connsiteY19" fmla="*/ 3341 h 10000"/>
              <a:gd name="connsiteX20" fmla="*/ 5210 w 10000"/>
              <a:gd name="connsiteY20" fmla="*/ 3540 h 10000"/>
              <a:gd name="connsiteX21" fmla="*/ 5265 w 10000"/>
              <a:gd name="connsiteY21" fmla="*/ 3738 h 10000"/>
              <a:gd name="connsiteX22" fmla="*/ 6526 w 10000"/>
              <a:gd name="connsiteY22" fmla="*/ 6262 h 10000"/>
              <a:gd name="connsiteX23" fmla="*/ 6581 w 10000"/>
              <a:gd name="connsiteY23" fmla="*/ 6472 h 10000"/>
              <a:gd name="connsiteX24" fmla="*/ 6386 w 10000"/>
              <a:gd name="connsiteY24" fmla="*/ 6671 h 10000"/>
              <a:gd name="connsiteX25" fmla="*/ 5600 w 10000"/>
              <a:gd name="connsiteY25" fmla="*/ 6671 h 10000"/>
              <a:gd name="connsiteX26" fmla="*/ 5421 w 10000"/>
              <a:gd name="connsiteY26" fmla="*/ 6822 h 10000"/>
              <a:gd name="connsiteX27" fmla="*/ 5475 w 10000"/>
              <a:gd name="connsiteY27" fmla="*/ 7021 h 10000"/>
              <a:gd name="connsiteX28" fmla="*/ 6846 w 10000"/>
              <a:gd name="connsiteY28" fmla="*/ 9813 h 10000"/>
              <a:gd name="connsiteX29" fmla="*/ 7103 w 10000"/>
              <a:gd name="connsiteY29" fmla="*/ 10000 h 10000"/>
              <a:gd name="connsiteX30" fmla="*/ 9213 w 10000"/>
              <a:gd name="connsiteY30" fmla="*/ 10000 h 10000"/>
              <a:gd name="connsiteX31" fmla="*/ 9455 w 10000"/>
              <a:gd name="connsiteY31" fmla="*/ 9766 h 10000"/>
              <a:gd name="connsiteX32" fmla="*/ 9400 w 10000"/>
              <a:gd name="connsiteY32" fmla="*/ 9544 h 10000"/>
              <a:gd name="connsiteX33" fmla="*/ 8162 w 10000"/>
              <a:gd name="connsiteY33" fmla="*/ 7021 h 10000"/>
              <a:gd name="connsiteX34" fmla="*/ 8100 w 10000"/>
              <a:gd name="connsiteY34" fmla="*/ 6822 h 10000"/>
              <a:gd name="connsiteX35" fmla="*/ 8287 w 10000"/>
              <a:gd name="connsiteY35" fmla="*/ 6671 h 10000"/>
              <a:gd name="connsiteX36" fmla="*/ 9766 w 10000"/>
              <a:gd name="connsiteY36" fmla="*/ 6671 h 10000"/>
              <a:gd name="connsiteX37" fmla="*/ 10000 w 10000"/>
              <a:gd name="connsiteY37" fmla="*/ 6437 h 10000"/>
              <a:gd name="connsiteX38" fmla="*/ 9938 w 10000"/>
              <a:gd name="connsiteY38" fmla="*/ 6215 h 10000"/>
              <a:gd name="connsiteX39" fmla="*/ 6900 w 10000"/>
              <a:gd name="connsiteY39" fmla="*/ 175 h 10000"/>
              <a:gd name="connsiteX40" fmla="*/ 6659 w 10000"/>
              <a:gd name="connsiteY40" fmla="*/ 0 h 10000"/>
              <a:gd name="connsiteX41" fmla="*/ 3248 w 10000"/>
              <a:gd name="connsiteY41" fmla="*/ 0 h 10000"/>
              <a:gd name="connsiteX42" fmla="*/ 2998 w 10000"/>
              <a:gd name="connsiteY42" fmla="*/ 175 h 10000"/>
              <a:gd name="connsiteX43" fmla="*/ 62 w 10000"/>
              <a:gd name="connsiteY43" fmla="*/ 6215 h 10000"/>
              <a:gd name="connsiteX44" fmla="*/ 0 w 10000"/>
              <a:gd name="connsiteY44" fmla="*/ 6437 h 10000"/>
              <a:gd name="connsiteX45" fmla="*/ 234 w 10000"/>
              <a:gd name="connsiteY45" fmla="*/ 6671 h 10000"/>
              <a:gd name="connsiteX46" fmla="*/ 1713 w 10000"/>
              <a:gd name="connsiteY46" fmla="*/ 6671 h 10000"/>
              <a:gd name="connsiteX47" fmla="*/ 1900 w 10000"/>
              <a:gd name="connsiteY47" fmla="*/ 6822 h 10000"/>
              <a:gd name="connsiteX48" fmla="*/ 1838 w 10000"/>
              <a:gd name="connsiteY48" fmla="*/ 7021 h 10000"/>
              <a:gd name="connsiteX49" fmla="*/ 600 w 10000"/>
              <a:gd name="connsiteY49" fmla="*/ 9544 h 10000"/>
              <a:gd name="connsiteX50" fmla="*/ 545 w 10000"/>
              <a:gd name="connsiteY50" fmla="*/ 9766 h 10000"/>
              <a:gd name="connsiteX51" fmla="*/ 787 w 10000"/>
              <a:gd name="connsiteY51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4751 w 10000"/>
              <a:gd name="connsiteY12" fmla="*/ 502 h 10000"/>
              <a:gd name="connsiteX13" fmla="*/ 5000 w 10000"/>
              <a:gd name="connsiteY13" fmla="*/ 339 h 10000"/>
              <a:gd name="connsiteX14" fmla="*/ 5249 w 10000"/>
              <a:gd name="connsiteY14" fmla="*/ 502 h 10000"/>
              <a:gd name="connsiteX15" fmla="*/ 6464 w 10000"/>
              <a:gd name="connsiteY15" fmla="*/ 2932 h 10000"/>
              <a:gd name="connsiteX16" fmla="*/ 6526 w 10000"/>
              <a:gd name="connsiteY16" fmla="*/ 3154 h 10000"/>
              <a:gd name="connsiteX17" fmla="*/ 6332 w 10000"/>
              <a:gd name="connsiteY17" fmla="*/ 3341 h 10000"/>
              <a:gd name="connsiteX18" fmla="*/ 5397 w 10000"/>
              <a:gd name="connsiteY18" fmla="*/ 3341 h 10000"/>
              <a:gd name="connsiteX19" fmla="*/ 5210 w 10000"/>
              <a:gd name="connsiteY19" fmla="*/ 3540 h 10000"/>
              <a:gd name="connsiteX20" fmla="*/ 5265 w 10000"/>
              <a:gd name="connsiteY20" fmla="*/ 3738 h 10000"/>
              <a:gd name="connsiteX21" fmla="*/ 6526 w 10000"/>
              <a:gd name="connsiteY21" fmla="*/ 6262 h 10000"/>
              <a:gd name="connsiteX22" fmla="*/ 6581 w 10000"/>
              <a:gd name="connsiteY22" fmla="*/ 6472 h 10000"/>
              <a:gd name="connsiteX23" fmla="*/ 6386 w 10000"/>
              <a:gd name="connsiteY23" fmla="*/ 6671 h 10000"/>
              <a:gd name="connsiteX24" fmla="*/ 5600 w 10000"/>
              <a:gd name="connsiteY24" fmla="*/ 6671 h 10000"/>
              <a:gd name="connsiteX25" fmla="*/ 5421 w 10000"/>
              <a:gd name="connsiteY25" fmla="*/ 6822 h 10000"/>
              <a:gd name="connsiteX26" fmla="*/ 5475 w 10000"/>
              <a:gd name="connsiteY26" fmla="*/ 7021 h 10000"/>
              <a:gd name="connsiteX27" fmla="*/ 6846 w 10000"/>
              <a:gd name="connsiteY27" fmla="*/ 9813 h 10000"/>
              <a:gd name="connsiteX28" fmla="*/ 7103 w 10000"/>
              <a:gd name="connsiteY28" fmla="*/ 10000 h 10000"/>
              <a:gd name="connsiteX29" fmla="*/ 9213 w 10000"/>
              <a:gd name="connsiteY29" fmla="*/ 10000 h 10000"/>
              <a:gd name="connsiteX30" fmla="*/ 9455 w 10000"/>
              <a:gd name="connsiteY30" fmla="*/ 9766 h 10000"/>
              <a:gd name="connsiteX31" fmla="*/ 9400 w 10000"/>
              <a:gd name="connsiteY31" fmla="*/ 9544 h 10000"/>
              <a:gd name="connsiteX32" fmla="*/ 8162 w 10000"/>
              <a:gd name="connsiteY32" fmla="*/ 7021 h 10000"/>
              <a:gd name="connsiteX33" fmla="*/ 8100 w 10000"/>
              <a:gd name="connsiteY33" fmla="*/ 6822 h 10000"/>
              <a:gd name="connsiteX34" fmla="*/ 8287 w 10000"/>
              <a:gd name="connsiteY34" fmla="*/ 6671 h 10000"/>
              <a:gd name="connsiteX35" fmla="*/ 9766 w 10000"/>
              <a:gd name="connsiteY35" fmla="*/ 6671 h 10000"/>
              <a:gd name="connsiteX36" fmla="*/ 10000 w 10000"/>
              <a:gd name="connsiteY36" fmla="*/ 6437 h 10000"/>
              <a:gd name="connsiteX37" fmla="*/ 9938 w 10000"/>
              <a:gd name="connsiteY37" fmla="*/ 6215 h 10000"/>
              <a:gd name="connsiteX38" fmla="*/ 6900 w 10000"/>
              <a:gd name="connsiteY38" fmla="*/ 175 h 10000"/>
              <a:gd name="connsiteX39" fmla="*/ 6659 w 10000"/>
              <a:gd name="connsiteY39" fmla="*/ 0 h 10000"/>
              <a:gd name="connsiteX40" fmla="*/ 3248 w 10000"/>
              <a:gd name="connsiteY40" fmla="*/ 0 h 10000"/>
              <a:gd name="connsiteX41" fmla="*/ 2998 w 10000"/>
              <a:gd name="connsiteY41" fmla="*/ 175 h 10000"/>
              <a:gd name="connsiteX42" fmla="*/ 62 w 10000"/>
              <a:gd name="connsiteY42" fmla="*/ 6215 h 10000"/>
              <a:gd name="connsiteX43" fmla="*/ 0 w 10000"/>
              <a:gd name="connsiteY43" fmla="*/ 6437 h 10000"/>
              <a:gd name="connsiteX44" fmla="*/ 234 w 10000"/>
              <a:gd name="connsiteY44" fmla="*/ 6671 h 10000"/>
              <a:gd name="connsiteX45" fmla="*/ 1713 w 10000"/>
              <a:gd name="connsiteY45" fmla="*/ 6671 h 10000"/>
              <a:gd name="connsiteX46" fmla="*/ 1900 w 10000"/>
              <a:gd name="connsiteY46" fmla="*/ 6822 h 10000"/>
              <a:gd name="connsiteX47" fmla="*/ 1838 w 10000"/>
              <a:gd name="connsiteY47" fmla="*/ 7021 h 10000"/>
              <a:gd name="connsiteX48" fmla="*/ 600 w 10000"/>
              <a:gd name="connsiteY48" fmla="*/ 9544 h 10000"/>
              <a:gd name="connsiteX49" fmla="*/ 545 w 10000"/>
              <a:gd name="connsiteY49" fmla="*/ 9766 h 10000"/>
              <a:gd name="connsiteX50" fmla="*/ 787 w 10000"/>
              <a:gd name="connsiteY50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4603 w 10000"/>
              <a:gd name="connsiteY11" fmla="*/ 3341 h 10000"/>
              <a:gd name="connsiteX12" fmla="*/ 5000 w 10000"/>
              <a:gd name="connsiteY12" fmla="*/ 339 h 10000"/>
              <a:gd name="connsiteX13" fmla="*/ 5249 w 10000"/>
              <a:gd name="connsiteY13" fmla="*/ 502 h 10000"/>
              <a:gd name="connsiteX14" fmla="*/ 6464 w 10000"/>
              <a:gd name="connsiteY14" fmla="*/ 2932 h 10000"/>
              <a:gd name="connsiteX15" fmla="*/ 6526 w 10000"/>
              <a:gd name="connsiteY15" fmla="*/ 3154 h 10000"/>
              <a:gd name="connsiteX16" fmla="*/ 6332 w 10000"/>
              <a:gd name="connsiteY16" fmla="*/ 3341 h 10000"/>
              <a:gd name="connsiteX17" fmla="*/ 5397 w 10000"/>
              <a:gd name="connsiteY17" fmla="*/ 3341 h 10000"/>
              <a:gd name="connsiteX18" fmla="*/ 5210 w 10000"/>
              <a:gd name="connsiteY18" fmla="*/ 3540 h 10000"/>
              <a:gd name="connsiteX19" fmla="*/ 5265 w 10000"/>
              <a:gd name="connsiteY19" fmla="*/ 3738 h 10000"/>
              <a:gd name="connsiteX20" fmla="*/ 6526 w 10000"/>
              <a:gd name="connsiteY20" fmla="*/ 6262 h 10000"/>
              <a:gd name="connsiteX21" fmla="*/ 6581 w 10000"/>
              <a:gd name="connsiteY21" fmla="*/ 6472 h 10000"/>
              <a:gd name="connsiteX22" fmla="*/ 6386 w 10000"/>
              <a:gd name="connsiteY22" fmla="*/ 6671 h 10000"/>
              <a:gd name="connsiteX23" fmla="*/ 5600 w 10000"/>
              <a:gd name="connsiteY23" fmla="*/ 6671 h 10000"/>
              <a:gd name="connsiteX24" fmla="*/ 5421 w 10000"/>
              <a:gd name="connsiteY24" fmla="*/ 6822 h 10000"/>
              <a:gd name="connsiteX25" fmla="*/ 5475 w 10000"/>
              <a:gd name="connsiteY25" fmla="*/ 7021 h 10000"/>
              <a:gd name="connsiteX26" fmla="*/ 6846 w 10000"/>
              <a:gd name="connsiteY26" fmla="*/ 9813 h 10000"/>
              <a:gd name="connsiteX27" fmla="*/ 7103 w 10000"/>
              <a:gd name="connsiteY27" fmla="*/ 10000 h 10000"/>
              <a:gd name="connsiteX28" fmla="*/ 9213 w 10000"/>
              <a:gd name="connsiteY28" fmla="*/ 10000 h 10000"/>
              <a:gd name="connsiteX29" fmla="*/ 9455 w 10000"/>
              <a:gd name="connsiteY29" fmla="*/ 9766 h 10000"/>
              <a:gd name="connsiteX30" fmla="*/ 9400 w 10000"/>
              <a:gd name="connsiteY30" fmla="*/ 9544 h 10000"/>
              <a:gd name="connsiteX31" fmla="*/ 8162 w 10000"/>
              <a:gd name="connsiteY31" fmla="*/ 7021 h 10000"/>
              <a:gd name="connsiteX32" fmla="*/ 8100 w 10000"/>
              <a:gd name="connsiteY32" fmla="*/ 6822 h 10000"/>
              <a:gd name="connsiteX33" fmla="*/ 8287 w 10000"/>
              <a:gd name="connsiteY33" fmla="*/ 6671 h 10000"/>
              <a:gd name="connsiteX34" fmla="*/ 9766 w 10000"/>
              <a:gd name="connsiteY34" fmla="*/ 6671 h 10000"/>
              <a:gd name="connsiteX35" fmla="*/ 10000 w 10000"/>
              <a:gd name="connsiteY35" fmla="*/ 6437 h 10000"/>
              <a:gd name="connsiteX36" fmla="*/ 9938 w 10000"/>
              <a:gd name="connsiteY36" fmla="*/ 6215 h 10000"/>
              <a:gd name="connsiteX37" fmla="*/ 6900 w 10000"/>
              <a:gd name="connsiteY37" fmla="*/ 175 h 10000"/>
              <a:gd name="connsiteX38" fmla="*/ 6659 w 10000"/>
              <a:gd name="connsiteY38" fmla="*/ 0 h 10000"/>
              <a:gd name="connsiteX39" fmla="*/ 3248 w 10000"/>
              <a:gd name="connsiteY39" fmla="*/ 0 h 10000"/>
              <a:gd name="connsiteX40" fmla="*/ 2998 w 10000"/>
              <a:gd name="connsiteY40" fmla="*/ 175 h 10000"/>
              <a:gd name="connsiteX41" fmla="*/ 62 w 10000"/>
              <a:gd name="connsiteY41" fmla="*/ 6215 h 10000"/>
              <a:gd name="connsiteX42" fmla="*/ 0 w 10000"/>
              <a:gd name="connsiteY42" fmla="*/ 6437 h 10000"/>
              <a:gd name="connsiteX43" fmla="*/ 234 w 10000"/>
              <a:gd name="connsiteY43" fmla="*/ 6671 h 10000"/>
              <a:gd name="connsiteX44" fmla="*/ 1713 w 10000"/>
              <a:gd name="connsiteY44" fmla="*/ 6671 h 10000"/>
              <a:gd name="connsiteX45" fmla="*/ 1900 w 10000"/>
              <a:gd name="connsiteY45" fmla="*/ 6822 h 10000"/>
              <a:gd name="connsiteX46" fmla="*/ 1838 w 10000"/>
              <a:gd name="connsiteY46" fmla="*/ 7021 h 10000"/>
              <a:gd name="connsiteX47" fmla="*/ 600 w 10000"/>
              <a:gd name="connsiteY47" fmla="*/ 9544 h 10000"/>
              <a:gd name="connsiteX48" fmla="*/ 545 w 10000"/>
              <a:gd name="connsiteY48" fmla="*/ 9766 h 10000"/>
              <a:gd name="connsiteX49" fmla="*/ 787 w 10000"/>
              <a:gd name="connsiteY49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5000 w 10000"/>
              <a:gd name="connsiteY11" fmla="*/ 339 h 10000"/>
              <a:gd name="connsiteX12" fmla="*/ 5249 w 10000"/>
              <a:gd name="connsiteY12" fmla="*/ 502 h 10000"/>
              <a:gd name="connsiteX13" fmla="*/ 6464 w 10000"/>
              <a:gd name="connsiteY13" fmla="*/ 2932 h 10000"/>
              <a:gd name="connsiteX14" fmla="*/ 6526 w 10000"/>
              <a:gd name="connsiteY14" fmla="*/ 3154 h 10000"/>
              <a:gd name="connsiteX15" fmla="*/ 6332 w 10000"/>
              <a:gd name="connsiteY15" fmla="*/ 3341 h 10000"/>
              <a:gd name="connsiteX16" fmla="*/ 5397 w 10000"/>
              <a:gd name="connsiteY16" fmla="*/ 3341 h 10000"/>
              <a:gd name="connsiteX17" fmla="*/ 5210 w 10000"/>
              <a:gd name="connsiteY17" fmla="*/ 3540 h 10000"/>
              <a:gd name="connsiteX18" fmla="*/ 5265 w 10000"/>
              <a:gd name="connsiteY18" fmla="*/ 3738 h 10000"/>
              <a:gd name="connsiteX19" fmla="*/ 6526 w 10000"/>
              <a:gd name="connsiteY19" fmla="*/ 6262 h 10000"/>
              <a:gd name="connsiteX20" fmla="*/ 6581 w 10000"/>
              <a:gd name="connsiteY20" fmla="*/ 6472 h 10000"/>
              <a:gd name="connsiteX21" fmla="*/ 6386 w 10000"/>
              <a:gd name="connsiteY21" fmla="*/ 6671 h 10000"/>
              <a:gd name="connsiteX22" fmla="*/ 5600 w 10000"/>
              <a:gd name="connsiteY22" fmla="*/ 6671 h 10000"/>
              <a:gd name="connsiteX23" fmla="*/ 5421 w 10000"/>
              <a:gd name="connsiteY23" fmla="*/ 6822 h 10000"/>
              <a:gd name="connsiteX24" fmla="*/ 5475 w 10000"/>
              <a:gd name="connsiteY24" fmla="*/ 7021 h 10000"/>
              <a:gd name="connsiteX25" fmla="*/ 6846 w 10000"/>
              <a:gd name="connsiteY25" fmla="*/ 9813 h 10000"/>
              <a:gd name="connsiteX26" fmla="*/ 7103 w 10000"/>
              <a:gd name="connsiteY26" fmla="*/ 10000 h 10000"/>
              <a:gd name="connsiteX27" fmla="*/ 9213 w 10000"/>
              <a:gd name="connsiteY27" fmla="*/ 10000 h 10000"/>
              <a:gd name="connsiteX28" fmla="*/ 9455 w 10000"/>
              <a:gd name="connsiteY28" fmla="*/ 9766 h 10000"/>
              <a:gd name="connsiteX29" fmla="*/ 9400 w 10000"/>
              <a:gd name="connsiteY29" fmla="*/ 9544 h 10000"/>
              <a:gd name="connsiteX30" fmla="*/ 8162 w 10000"/>
              <a:gd name="connsiteY30" fmla="*/ 7021 h 10000"/>
              <a:gd name="connsiteX31" fmla="*/ 8100 w 10000"/>
              <a:gd name="connsiteY31" fmla="*/ 6822 h 10000"/>
              <a:gd name="connsiteX32" fmla="*/ 8287 w 10000"/>
              <a:gd name="connsiteY32" fmla="*/ 6671 h 10000"/>
              <a:gd name="connsiteX33" fmla="*/ 9766 w 10000"/>
              <a:gd name="connsiteY33" fmla="*/ 6671 h 10000"/>
              <a:gd name="connsiteX34" fmla="*/ 10000 w 10000"/>
              <a:gd name="connsiteY34" fmla="*/ 6437 h 10000"/>
              <a:gd name="connsiteX35" fmla="*/ 9938 w 10000"/>
              <a:gd name="connsiteY35" fmla="*/ 6215 h 10000"/>
              <a:gd name="connsiteX36" fmla="*/ 6900 w 10000"/>
              <a:gd name="connsiteY36" fmla="*/ 175 h 10000"/>
              <a:gd name="connsiteX37" fmla="*/ 6659 w 10000"/>
              <a:gd name="connsiteY37" fmla="*/ 0 h 10000"/>
              <a:gd name="connsiteX38" fmla="*/ 3248 w 10000"/>
              <a:gd name="connsiteY38" fmla="*/ 0 h 10000"/>
              <a:gd name="connsiteX39" fmla="*/ 2998 w 10000"/>
              <a:gd name="connsiteY39" fmla="*/ 175 h 10000"/>
              <a:gd name="connsiteX40" fmla="*/ 62 w 10000"/>
              <a:gd name="connsiteY40" fmla="*/ 6215 h 10000"/>
              <a:gd name="connsiteX41" fmla="*/ 0 w 10000"/>
              <a:gd name="connsiteY41" fmla="*/ 6437 h 10000"/>
              <a:gd name="connsiteX42" fmla="*/ 234 w 10000"/>
              <a:gd name="connsiteY42" fmla="*/ 6671 h 10000"/>
              <a:gd name="connsiteX43" fmla="*/ 1713 w 10000"/>
              <a:gd name="connsiteY43" fmla="*/ 6671 h 10000"/>
              <a:gd name="connsiteX44" fmla="*/ 1900 w 10000"/>
              <a:gd name="connsiteY44" fmla="*/ 6822 h 10000"/>
              <a:gd name="connsiteX45" fmla="*/ 1838 w 10000"/>
              <a:gd name="connsiteY45" fmla="*/ 7021 h 10000"/>
              <a:gd name="connsiteX46" fmla="*/ 600 w 10000"/>
              <a:gd name="connsiteY46" fmla="*/ 9544 h 10000"/>
              <a:gd name="connsiteX47" fmla="*/ 545 w 10000"/>
              <a:gd name="connsiteY47" fmla="*/ 9766 h 10000"/>
              <a:gd name="connsiteX48" fmla="*/ 787 w 10000"/>
              <a:gd name="connsiteY48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4790 w 10000"/>
              <a:gd name="connsiteY10" fmla="*/ 3540 h 10000"/>
              <a:gd name="connsiteX11" fmla="*/ 5249 w 10000"/>
              <a:gd name="connsiteY11" fmla="*/ 502 h 10000"/>
              <a:gd name="connsiteX12" fmla="*/ 6464 w 10000"/>
              <a:gd name="connsiteY12" fmla="*/ 2932 h 10000"/>
              <a:gd name="connsiteX13" fmla="*/ 6526 w 10000"/>
              <a:gd name="connsiteY13" fmla="*/ 3154 h 10000"/>
              <a:gd name="connsiteX14" fmla="*/ 6332 w 10000"/>
              <a:gd name="connsiteY14" fmla="*/ 3341 h 10000"/>
              <a:gd name="connsiteX15" fmla="*/ 5397 w 10000"/>
              <a:gd name="connsiteY15" fmla="*/ 3341 h 10000"/>
              <a:gd name="connsiteX16" fmla="*/ 5210 w 10000"/>
              <a:gd name="connsiteY16" fmla="*/ 3540 h 10000"/>
              <a:gd name="connsiteX17" fmla="*/ 5265 w 10000"/>
              <a:gd name="connsiteY17" fmla="*/ 3738 h 10000"/>
              <a:gd name="connsiteX18" fmla="*/ 6526 w 10000"/>
              <a:gd name="connsiteY18" fmla="*/ 6262 h 10000"/>
              <a:gd name="connsiteX19" fmla="*/ 6581 w 10000"/>
              <a:gd name="connsiteY19" fmla="*/ 6472 h 10000"/>
              <a:gd name="connsiteX20" fmla="*/ 6386 w 10000"/>
              <a:gd name="connsiteY20" fmla="*/ 6671 h 10000"/>
              <a:gd name="connsiteX21" fmla="*/ 5600 w 10000"/>
              <a:gd name="connsiteY21" fmla="*/ 6671 h 10000"/>
              <a:gd name="connsiteX22" fmla="*/ 5421 w 10000"/>
              <a:gd name="connsiteY22" fmla="*/ 6822 h 10000"/>
              <a:gd name="connsiteX23" fmla="*/ 5475 w 10000"/>
              <a:gd name="connsiteY23" fmla="*/ 7021 h 10000"/>
              <a:gd name="connsiteX24" fmla="*/ 6846 w 10000"/>
              <a:gd name="connsiteY24" fmla="*/ 9813 h 10000"/>
              <a:gd name="connsiteX25" fmla="*/ 7103 w 10000"/>
              <a:gd name="connsiteY25" fmla="*/ 10000 h 10000"/>
              <a:gd name="connsiteX26" fmla="*/ 9213 w 10000"/>
              <a:gd name="connsiteY26" fmla="*/ 10000 h 10000"/>
              <a:gd name="connsiteX27" fmla="*/ 9455 w 10000"/>
              <a:gd name="connsiteY27" fmla="*/ 9766 h 10000"/>
              <a:gd name="connsiteX28" fmla="*/ 9400 w 10000"/>
              <a:gd name="connsiteY28" fmla="*/ 9544 h 10000"/>
              <a:gd name="connsiteX29" fmla="*/ 8162 w 10000"/>
              <a:gd name="connsiteY29" fmla="*/ 7021 h 10000"/>
              <a:gd name="connsiteX30" fmla="*/ 8100 w 10000"/>
              <a:gd name="connsiteY30" fmla="*/ 6822 h 10000"/>
              <a:gd name="connsiteX31" fmla="*/ 8287 w 10000"/>
              <a:gd name="connsiteY31" fmla="*/ 6671 h 10000"/>
              <a:gd name="connsiteX32" fmla="*/ 9766 w 10000"/>
              <a:gd name="connsiteY32" fmla="*/ 6671 h 10000"/>
              <a:gd name="connsiteX33" fmla="*/ 10000 w 10000"/>
              <a:gd name="connsiteY33" fmla="*/ 6437 h 10000"/>
              <a:gd name="connsiteX34" fmla="*/ 9938 w 10000"/>
              <a:gd name="connsiteY34" fmla="*/ 6215 h 10000"/>
              <a:gd name="connsiteX35" fmla="*/ 6900 w 10000"/>
              <a:gd name="connsiteY35" fmla="*/ 175 h 10000"/>
              <a:gd name="connsiteX36" fmla="*/ 6659 w 10000"/>
              <a:gd name="connsiteY36" fmla="*/ 0 h 10000"/>
              <a:gd name="connsiteX37" fmla="*/ 3248 w 10000"/>
              <a:gd name="connsiteY37" fmla="*/ 0 h 10000"/>
              <a:gd name="connsiteX38" fmla="*/ 2998 w 10000"/>
              <a:gd name="connsiteY38" fmla="*/ 175 h 10000"/>
              <a:gd name="connsiteX39" fmla="*/ 62 w 10000"/>
              <a:gd name="connsiteY39" fmla="*/ 6215 h 10000"/>
              <a:gd name="connsiteX40" fmla="*/ 0 w 10000"/>
              <a:gd name="connsiteY40" fmla="*/ 6437 h 10000"/>
              <a:gd name="connsiteX41" fmla="*/ 234 w 10000"/>
              <a:gd name="connsiteY41" fmla="*/ 6671 h 10000"/>
              <a:gd name="connsiteX42" fmla="*/ 1713 w 10000"/>
              <a:gd name="connsiteY42" fmla="*/ 6671 h 10000"/>
              <a:gd name="connsiteX43" fmla="*/ 1900 w 10000"/>
              <a:gd name="connsiteY43" fmla="*/ 6822 h 10000"/>
              <a:gd name="connsiteX44" fmla="*/ 1838 w 10000"/>
              <a:gd name="connsiteY44" fmla="*/ 7021 h 10000"/>
              <a:gd name="connsiteX45" fmla="*/ 600 w 10000"/>
              <a:gd name="connsiteY45" fmla="*/ 9544 h 10000"/>
              <a:gd name="connsiteX46" fmla="*/ 545 w 10000"/>
              <a:gd name="connsiteY46" fmla="*/ 9766 h 10000"/>
              <a:gd name="connsiteX47" fmla="*/ 787 w 10000"/>
              <a:gd name="connsiteY47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4735 w 10000"/>
              <a:gd name="connsiteY9" fmla="*/ 3738 h 10000"/>
              <a:gd name="connsiteX10" fmla="*/ 5249 w 10000"/>
              <a:gd name="connsiteY10" fmla="*/ 502 h 10000"/>
              <a:gd name="connsiteX11" fmla="*/ 6464 w 10000"/>
              <a:gd name="connsiteY11" fmla="*/ 2932 h 10000"/>
              <a:gd name="connsiteX12" fmla="*/ 6526 w 10000"/>
              <a:gd name="connsiteY12" fmla="*/ 3154 h 10000"/>
              <a:gd name="connsiteX13" fmla="*/ 6332 w 10000"/>
              <a:gd name="connsiteY13" fmla="*/ 3341 h 10000"/>
              <a:gd name="connsiteX14" fmla="*/ 5397 w 10000"/>
              <a:gd name="connsiteY14" fmla="*/ 3341 h 10000"/>
              <a:gd name="connsiteX15" fmla="*/ 5210 w 10000"/>
              <a:gd name="connsiteY15" fmla="*/ 3540 h 10000"/>
              <a:gd name="connsiteX16" fmla="*/ 5265 w 10000"/>
              <a:gd name="connsiteY16" fmla="*/ 3738 h 10000"/>
              <a:gd name="connsiteX17" fmla="*/ 6526 w 10000"/>
              <a:gd name="connsiteY17" fmla="*/ 6262 h 10000"/>
              <a:gd name="connsiteX18" fmla="*/ 6581 w 10000"/>
              <a:gd name="connsiteY18" fmla="*/ 6472 h 10000"/>
              <a:gd name="connsiteX19" fmla="*/ 6386 w 10000"/>
              <a:gd name="connsiteY19" fmla="*/ 6671 h 10000"/>
              <a:gd name="connsiteX20" fmla="*/ 5600 w 10000"/>
              <a:gd name="connsiteY20" fmla="*/ 6671 h 10000"/>
              <a:gd name="connsiteX21" fmla="*/ 5421 w 10000"/>
              <a:gd name="connsiteY21" fmla="*/ 6822 h 10000"/>
              <a:gd name="connsiteX22" fmla="*/ 5475 w 10000"/>
              <a:gd name="connsiteY22" fmla="*/ 7021 h 10000"/>
              <a:gd name="connsiteX23" fmla="*/ 6846 w 10000"/>
              <a:gd name="connsiteY23" fmla="*/ 9813 h 10000"/>
              <a:gd name="connsiteX24" fmla="*/ 7103 w 10000"/>
              <a:gd name="connsiteY24" fmla="*/ 10000 h 10000"/>
              <a:gd name="connsiteX25" fmla="*/ 9213 w 10000"/>
              <a:gd name="connsiteY25" fmla="*/ 10000 h 10000"/>
              <a:gd name="connsiteX26" fmla="*/ 9455 w 10000"/>
              <a:gd name="connsiteY26" fmla="*/ 9766 h 10000"/>
              <a:gd name="connsiteX27" fmla="*/ 9400 w 10000"/>
              <a:gd name="connsiteY27" fmla="*/ 9544 h 10000"/>
              <a:gd name="connsiteX28" fmla="*/ 8162 w 10000"/>
              <a:gd name="connsiteY28" fmla="*/ 7021 h 10000"/>
              <a:gd name="connsiteX29" fmla="*/ 8100 w 10000"/>
              <a:gd name="connsiteY29" fmla="*/ 6822 h 10000"/>
              <a:gd name="connsiteX30" fmla="*/ 8287 w 10000"/>
              <a:gd name="connsiteY30" fmla="*/ 6671 h 10000"/>
              <a:gd name="connsiteX31" fmla="*/ 9766 w 10000"/>
              <a:gd name="connsiteY31" fmla="*/ 6671 h 10000"/>
              <a:gd name="connsiteX32" fmla="*/ 10000 w 10000"/>
              <a:gd name="connsiteY32" fmla="*/ 6437 h 10000"/>
              <a:gd name="connsiteX33" fmla="*/ 9938 w 10000"/>
              <a:gd name="connsiteY33" fmla="*/ 6215 h 10000"/>
              <a:gd name="connsiteX34" fmla="*/ 6900 w 10000"/>
              <a:gd name="connsiteY34" fmla="*/ 175 h 10000"/>
              <a:gd name="connsiteX35" fmla="*/ 6659 w 10000"/>
              <a:gd name="connsiteY35" fmla="*/ 0 h 10000"/>
              <a:gd name="connsiteX36" fmla="*/ 3248 w 10000"/>
              <a:gd name="connsiteY36" fmla="*/ 0 h 10000"/>
              <a:gd name="connsiteX37" fmla="*/ 2998 w 10000"/>
              <a:gd name="connsiteY37" fmla="*/ 175 h 10000"/>
              <a:gd name="connsiteX38" fmla="*/ 62 w 10000"/>
              <a:gd name="connsiteY38" fmla="*/ 6215 h 10000"/>
              <a:gd name="connsiteX39" fmla="*/ 0 w 10000"/>
              <a:gd name="connsiteY39" fmla="*/ 6437 h 10000"/>
              <a:gd name="connsiteX40" fmla="*/ 234 w 10000"/>
              <a:gd name="connsiteY40" fmla="*/ 6671 h 10000"/>
              <a:gd name="connsiteX41" fmla="*/ 1713 w 10000"/>
              <a:gd name="connsiteY41" fmla="*/ 6671 h 10000"/>
              <a:gd name="connsiteX42" fmla="*/ 1900 w 10000"/>
              <a:gd name="connsiteY42" fmla="*/ 6822 h 10000"/>
              <a:gd name="connsiteX43" fmla="*/ 1838 w 10000"/>
              <a:gd name="connsiteY43" fmla="*/ 7021 h 10000"/>
              <a:gd name="connsiteX44" fmla="*/ 600 w 10000"/>
              <a:gd name="connsiteY44" fmla="*/ 9544 h 10000"/>
              <a:gd name="connsiteX45" fmla="*/ 545 w 10000"/>
              <a:gd name="connsiteY45" fmla="*/ 9766 h 10000"/>
              <a:gd name="connsiteX46" fmla="*/ 787 w 10000"/>
              <a:gd name="connsiteY46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3474 w 10000"/>
              <a:gd name="connsiteY8" fmla="*/ 6262 h 10000"/>
              <a:gd name="connsiteX9" fmla="*/ 5249 w 10000"/>
              <a:gd name="connsiteY9" fmla="*/ 502 h 10000"/>
              <a:gd name="connsiteX10" fmla="*/ 6464 w 10000"/>
              <a:gd name="connsiteY10" fmla="*/ 2932 h 10000"/>
              <a:gd name="connsiteX11" fmla="*/ 6526 w 10000"/>
              <a:gd name="connsiteY11" fmla="*/ 3154 h 10000"/>
              <a:gd name="connsiteX12" fmla="*/ 6332 w 10000"/>
              <a:gd name="connsiteY12" fmla="*/ 3341 h 10000"/>
              <a:gd name="connsiteX13" fmla="*/ 5397 w 10000"/>
              <a:gd name="connsiteY13" fmla="*/ 3341 h 10000"/>
              <a:gd name="connsiteX14" fmla="*/ 5210 w 10000"/>
              <a:gd name="connsiteY14" fmla="*/ 3540 h 10000"/>
              <a:gd name="connsiteX15" fmla="*/ 5265 w 10000"/>
              <a:gd name="connsiteY15" fmla="*/ 3738 h 10000"/>
              <a:gd name="connsiteX16" fmla="*/ 6526 w 10000"/>
              <a:gd name="connsiteY16" fmla="*/ 6262 h 10000"/>
              <a:gd name="connsiteX17" fmla="*/ 6581 w 10000"/>
              <a:gd name="connsiteY17" fmla="*/ 6472 h 10000"/>
              <a:gd name="connsiteX18" fmla="*/ 6386 w 10000"/>
              <a:gd name="connsiteY18" fmla="*/ 6671 h 10000"/>
              <a:gd name="connsiteX19" fmla="*/ 5600 w 10000"/>
              <a:gd name="connsiteY19" fmla="*/ 6671 h 10000"/>
              <a:gd name="connsiteX20" fmla="*/ 5421 w 10000"/>
              <a:gd name="connsiteY20" fmla="*/ 6822 h 10000"/>
              <a:gd name="connsiteX21" fmla="*/ 5475 w 10000"/>
              <a:gd name="connsiteY21" fmla="*/ 7021 h 10000"/>
              <a:gd name="connsiteX22" fmla="*/ 6846 w 10000"/>
              <a:gd name="connsiteY22" fmla="*/ 9813 h 10000"/>
              <a:gd name="connsiteX23" fmla="*/ 7103 w 10000"/>
              <a:gd name="connsiteY23" fmla="*/ 10000 h 10000"/>
              <a:gd name="connsiteX24" fmla="*/ 9213 w 10000"/>
              <a:gd name="connsiteY24" fmla="*/ 10000 h 10000"/>
              <a:gd name="connsiteX25" fmla="*/ 9455 w 10000"/>
              <a:gd name="connsiteY25" fmla="*/ 9766 h 10000"/>
              <a:gd name="connsiteX26" fmla="*/ 9400 w 10000"/>
              <a:gd name="connsiteY26" fmla="*/ 9544 h 10000"/>
              <a:gd name="connsiteX27" fmla="*/ 8162 w 10000"/>
              <a:gd name="connsiteY27" fmla="*/ 7021 h 10000"/>
              <a:gd name="connsiteX28" fmla="*/ 8100 w 10000"/>
              <a:gd name="connsiteY28" fmla="*/ 6822 h 10000"/>
              <a:gd name="connsiteX29" fmla="*/ 8287 w 10000"/>
              <a:gd name="connsiteY29" fmla="*/ 6671 h 10000"/>
              <a:gd name="connsiteX30" fmla="*/ 9766 w 10000"/>
              <a:gd name="connsiteY30" fmla="*/ 6671 h 10000"/>
              <a:gd name="connsiteX31" fmla="*/ 10000 w 10000"/>
              <a:gd name="connsiteY31" fmla="*/ 6437 h 10000"/>
              <a:gd name="connsiteX32" fmla="*/ 9938 w 10000"/>
              <a:gd name="connsiteY32" fmla="*/ 6215 h 10000"/>
              <a:gd name="connsiteX33" fmla="*/ 6900 w 10000"/>
              <a:gd name="connsiteY33" fmla="*/ 175 h 10000"/>
              <a:gd name="connsiteX34" fmla="*/ 6659 w 10000"/>
              <a:gd name="connsiteY34" fmla="*/ 0 h 10000"/>
              <a:gd name="connsiteX35" fmla="*/ 3248 w 10000"/>
              <a:gd name="connsiteY35" fmla="*/ 0 h 10000"/>
              <a:gd name="connsiteX36" fmla="*/ 2998 w 10000"/>
              <a:gd name="connsiteY36" fmla="*/ 175 h 10000"/>
              <a:gd name="connsiteX37" fmla="*/ 62 w 10000"/>
              <a:gd name="connsiteY37" fmla="*/ 6215 h 10000"/>
              <a:gd name="connsiteX38" fmla="*/ 0 w 10000"/>
              <a:gd name="connsiteY38" fmla="*/ 6437 h 10000"/>
              <a:gd name="connsiteX39" fmla="*/ 234 w 10000"/>
              <a:gd name="connsiteY39" fmla="*/ 6671 h 10000"/>
              <a:gd name="connsiteX40" fmla="*/ 1713 w 10000"/>
              <a:gd name="connsiteY40" fmla="*/ 6671 h 10000"/>
              <a:gd name="connsiteX41" fmla="*/ 1900 w 10000"/>
              <a:gd name="connsiteY41" fmla="*/ 6822 h 10000"/>
              <a:gd name="connsiteX42" fmla="*/ 1838 w 10000"/>
              <a:gd name="connsiteY42" fmla="*/ 7021 h 10000"/>
              <a:gd name="connsiteX43" fmla="*/ 600 w 10000"/>
              <a:gd name="connsiteY43" fmla="*/ 9544 h 10000"/>
              <a:gd name="connsiteX44" fmla="*/ 545 w 10000"/>
              <a:gd name="connsiteY44" fmla="*/ 9766 h 10000"/>
              <a:gd name="connsiteX45" fmla="*/ 787 w 10000"/>
              <a:gd name="connsiteY45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3419 w 10000"/>
              <a:gd name="connsiteY7" fmla="*/ 6472 h 10000"/>
              <a:gd name="connsiteX8" fmla="*/ 5249 w 10000"/>
              <a:gd name="connsiteY8" fmla="*/ 502 h 10000"/>
              <a:gd name="connsiteX9" fmla="*/ 6464 w 10000"/>
              <a:gd name="connsiteY9" fmla="*/ 2932 h 10000"/>
              <a:gd name="connsiteX10" fmla="*/ 6526 w 10000"/>
              <a:gd name="connsiteY10" fmla="*/ 3154 h 10000"/>
              <a:gd name="connsiteX11" fmla="*/ 6332 w 10000"/>
              <a:gd name="connsiteY11" fmla="*/ 3341 h 10000"/>
              <a:gd name="connsiteX12" fmla="*/ 5397 w 10000"/>
              <a:gd name="connsiteY12" fmla="*/ 3341 h 10000"/>
              <a:gd name="connsiteX13" fmla="*/ 5210 w 10000"/>
              <a:gd name="connsiteY13" fmla="*/ 3540 h 10000"/>
              <a:gd name="connsiteX14" fmla="*/ 5265 w 10000"/>
              <a:gd name="connsiteY14" fmla="*/ 3738 h 10000"/>
              <a:gd name="connsiteX15" fmla="*/ 6526 w 10000"/>
              <a:gd name="connsiteY15" fmla="*/ 6262 h 10000"/>
              <a:gd name="connsiteX16" fmla="*/ 6581 w 10000"/>
              <a:gd name="connsiteY16" fmla="*/ 6472 h 10000"/>
              <a:gd name="connsiteX17" fmla="*/ 6386 w 10000"/>
              <a:gd name="connsiteY17" fmla="*/ 6671 h 10000"/>
              <a:gd name="connsiteX18" fmla="*/ 5600 w 10000"/>
              <a:gd name="connsiteY18" fmla="*/ 6671 h 10000"/>
              <a:gd name="connsiteX19" fmla="*/ 5421 w 10000"/>
              <a:gd name="connsiteY19" fmla="*/ 6822 h 10000"/>
              <a:gd name="connsiteX20" fmla="*/ 5475 w 10000"/>
              <a:gd name="connsiteY20" fmla="*/ 7021 h 10000"/>
              <a:gd name="connsiteX21" fmla="*/ 6846 w 10000"/>
              <a:gd name="connsiteY21" fmla="*/ 9813 h 10000"/>
              <a:gd name="connsiteX22" fmla="*/ 7103 w 10000"/>
              <a:gd name="connsiteY22" fmla="*/ 10000 h 10000"/>
              <a:gd name="connsiteX23" fmla="*/ 9213 w 10000"/>
              <a:gd name="connsiteY23" fmla="*/ 10000 h 10000"/>
              <a:gd name="connsiteX24" fmla="*/ 9455 w 10000"/>
              <a:gd name="connsiteY24" fmla="*/ 9766 h 10000"/>
              <a:gd name="connsiteX25" fmla="*/ 9400 w 10000"/>
              <a:gd name="connsiteY25" fmla="*/ 9544 h 10000"/>
              <a:gd name="connsiteX26" fmla="*/ 8162 w 10000"/>
              <a:gd name="connsiteY26" fmla="*/ 7021 h 10000"/>
              <a:gd name="connsiteX27" fmla="*/ 8100 w 10000"/>
              <a:gd name="connsiteY27" fmla="*/ 6822 h 10000"/>
              <a:gd name="connsiteX28" fmla="*/ 8287 w 10000"/>
              <a:gd name="connsiteY28" fmla="*/ 6671 h 10000"/>
              <a:gd name="connsiteX29" fmla="*/ 9766 w 10000"/>
              <a:gd name="connsiteY29" fmla="*/ 6671 h 10000"/>
              <a:gd name="connsiteX30" fmla="*/ 10000 w 10000"/>
              <a:gd name="connsiteY30" fmla="*/ 6437 h 10000"/>
              <a:gd name="connsiteX31" fmla="*/ 9938 w 10000"/>
              <a:gd name="connsiteY31" fmla="*/ 6215 h 10000"/>
              <a:gd name="connsiteX32" fmla="*/ 6900 w 10000"/>
              <a:gd name="connsiteY32" fmla="*/ 175 h 10000"/>
              <a:gd name="connsiteX33" fmla="*/ 6659 w 10000"/>
              <a:gd name="connsiteY33" fmla="*/ 0 h 10000"/>
              <a:gd name="connsiteX34" fmla="*/ 3248 w 10000"/>
              <a:gd name="connsiteY34" fmla="*/ 0 h 10000"/>
              <a:gd name="connsiteX35" fmla="*/ 2998 w 10000"/>
              <a:gd name="connsiteY35" fmla="*/ 175 h 10000"/>
              <a:gd name="connsiteX36" fmla="*/ 62 w 10000"/>
              <a:gd name="connsiteY36" fmla="*/ 6215 h 10000"/>
              <a:gd name="connsiteX37" fmla="*/ 0 w 10000"/>
              <a:gd name="connsiteY37" fmla="*/ 6437 h 10000"/>
              <a:gd name="connsiteX38" fmla="*/ 234 w 10000"/>
              <a:gd name="connsiteY38" fmla="*/ 6671 h 10000"/>
              <a:gd name="connsiteX39" fmla="*/ 1713 w 10000"/>
              <a:gd name="connsiteY39" fmla="*/ 6671 h 10000"/>
              <a:gd name="connsiteX40" fmla="*/ 1900 w 10000"/>
              <a:gd name="connsiteY40" fmla="*/ 6822 h 10000"/>
              <a:gd name="connsiteX41" fmla="*/ 1838 w 10000"/>
              <a:gd name="connsiteY41" fmla="*/ 7021 h 10000"/>
              <a:gd name="connsiteX42" fmla="*/ 600 w 10000"/>
              <a:gd name="connsiteY42" fmla="*/ 9544 h 10000"/>
              <a:gd name="connsiteX43" fmla="*/ 545 w 10000"/>
              <a:gd name="connsiteY43" fmla="*/ 9766 h 10000"/>
              <a:gd name="connsiteX44" fmla="*/ 787 w 10000"/>
              <a:gd name="connsiteY44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3614 w 10000"/>
              <a:gd name="connsiteY6" fmla="*/ 6671 h 10000"/>
              <a:gd name="connsiteX7" fmla="*/ 5249 w 10000"/>
              <a:gd name="connsiteY7" fmla="*/ 502 h 10000"/>
              <a:gd name="connsiteX8" fmla="*/ 6464 w 10000"/>
              <a:gd name="connsiteY8" fmla="*/ 2932 h 10000"/>
              <a:gd name="connsiteX9" fmla="*/ 6526 w 10000"/>
              <a:gd name="connsiteY9" fmla="*/ 3154 h 10000"/>
              <a:gd name="connsiteX10" fmla="*/ 6332 w 10000"/>
              <a:gd name="connsiteY10" fmla="*/ 3341 h 10000"/>
              <a:gd name="connsiteX11" fmla="*/ 5397 w 10000"/>
              <a:gd name="connsiteY11" fmla="*/ 3341 h 10000"/>
              <a:gd name="connsiteX12" fmla="*/ 5210 w 10000"/>
              <a:gd name="connsiteY12" fmla="*/ 3540 h 10000"/>
              <a:gd name="connsiteX13" fmla="*/ 5265 w 10000"/>
              <a:gd name="connsiteY13" fmla="*/ 3738 h 10000"/>
              <a:gd name="connsiteX14" fmla="*/ 6526 w 10000"/>
              <a:gd name="connsiteY14" fmla="*/ 6262 h 10000"/>
              <a:gd name="connsiteX15" fmla="*/ 6581 w 10000"/>
              <a:gd name="connsiteY15" fmla="*/ 6472 h 10000"/>
              <a:gd name="connsiteX16" fmla="*/ 6386 w 10000"/>
              <a:gd name="connsiteY16" fmla="*/ 6671 h 10000"/>
              <a:gd name="connsiteX17" fmla="*/ 5600 w 10000"/>
              <a:gd name="connsiteY17" fmla="*/ 6671 h 10000"/>
              <a:gd name="connsiteX18" fmla="*/ 5421 w 10000"/>
              <a:gd name="connsiteY18" fmla="*/ 6822 h 10000"/>
              <a:gd name="connsiteX19" fmla="*/ 5475 w 10000"/>
              <a:gd name="connsiteY19" fmla="*/ 7021 h 10000"/>
              <a:gd name="connsiteX20" fmla="*/ 6846 w 10000"/>
              <a:gd name="connsiteY20" fmla="*/ 9813 h 10000"/>
              <a:gd name="connsiteX21" fmla="*/ 7103 w 10000"/>
              <a:gd name="connsiteY21" fmla="*/ 10000 h 10000"/>
              <a:gd name="connsiteX22" fmla="*/ 9213 w 10000"/>
              <a:gd name="connsiteY22" fmla="*/ 10000 h 10000"/>
              <a:gd name="connsiteX23" fmla="*/ 9455 w 10000"/>
              <a:gd name="connsiteY23" fmla="*/ 9766 h 10000"/>
              <a:gd name="connsiteX24" fmla="*/ 9400 w 10000"/>
              <a:gd name="connsiteY24" fmla="*/ 9544 h 10000"/>
              <a:gd name="connsiteX25" fmla="*/ 8162 w 10000"/>
              <a:gd name="connsiteY25" fmla="*/ 7021 h 10000"/>
              <a:gd name="connsiteX26" fmla="*/ 8100 w 10000"/>
              <a:gd name="connsiteY26" fmla="*/ 6822 h 10000"/>
              <a:gd name="connsiteX27" fmla="*/ 8287 w 10000"/>
              <a:gd name="connsiteY27" fmla="*/ 6671 h 10000"/>
              <a:gd name="connsiteX28" fmla="*/ 9766 w 10000"/>
              <a:gd name="connsiteY28" fmla="*/ 6671 h 10000"/>
              <a:gd name="connsiteX29" fmla="*/ 10000 w 10000"/>
              <a:gd name="connsiteY29" fmla="*/ 6437 h 10000"/>
              <a:gd name="connsiteX30" fmla="*/ 9938 w 10000"/>
              <a:gd name="connsiteY30" fmla="*/ 6215 h 10000"/>
              <a:gd name="connsiteX31" fmla="*/ 6900 w 10000"/>
              <a:gd name="connsiteY31" fmla="*/ 175 h 10000"/>
              <a:gd name="connsiteX32" fmla="*/ 6659 w 10000"/>
              <a:gd name="connsiteY32" fmla="*/ 0 h 10000"/>
              <a:gd name="connsiteX33" fmla="*/ 3248 w 10000"/>
              <a:gd name="connsiteY33" fmla="*/ 0 h 10000"/>
              <a:gd name="connsiteX34" fmla="*/ 2998 w 10000"/>
              <a:gd name="connsiteY34" fmla="*/ 175 h 10000"/>
              <a:gd name="connsiteX35" fmla="*/ 62 w 10000"/>
              <a:gd name="connsiteY35" fmla="*/ 6215 h 10000"/>
              <a:gd name="connsiteX36" fmla="*/ 0 w 10000"/>
              <a:gd name="connsiteY36" fmla="*/ 6437 h 10000"/>
              <a:gd name="connsiteX37" fmla="*/ 234 w 10000"/>
              <a:gd name="connsiteY37" fmla="*/ 6671 h 10000"/>
              <a:gd name="connsiteX38" fmla="*/ 1713 w 10000"/>
              <a:gd name="connsiteY38" fmla="*/ 6671 h 10000"/>
              <a:gd name="connsiteX39" fmla="*/ 1900 w 10000"/>
              <a:gd name="connsiteY39" fmla="*/ 6822 h 10000"/>
              <a:gd name="connsiteX40" fmla="*/ 1838 w 10000"/>
              <a:gd name="connsiteY40" fmla="*/ 7021 h 10000"/>
              <a:gd name="connsiteX41" fmla="*/ 600 w 10000"/>
              <a:gd name="connsiteY41" fmla="*/ 9544 h 10000"/>
              <a:gd name="connsiteX42" fmla="*/ 545 w 10000"/>
              <a:gd name="connsiteY42" fmla="*/ 9766 h 10000"/>
              <a:gd name="connsiteX43" fmla="*/ 787 w 10000"/>
              <a:gd name="connsiteY43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4400 w 10000"/>
              <a:gd name="connsiteY5" fmla="*/ 6671 h 10000"/>
              <a:gd name="connsiteX6" fmla="*/ 5249 w 10000"/>
              <a:gd name="connsiteY6" fmla="*/ 502 h 10000"/>
              <a:gd name="connsiteX7" fmla="*/ 6464 w 10000"/>
              <a:gd name="connsiteY7" fmla="*/ 2932 h 10000"/>
              <a:gd name="connsiteX8" fmla="*/ 6526 w 10000"/>
              <a:gd name="connsiteY8" fmla="*/ 3154 h 10000"/>
              <a:gd name="connsiteX9" fmla="*/ 6332 w 10000"/>
              <a:gd name="connsiteY9" fmla="*/ 3341 h 10000"/>
              <a:gd name="connsiteX10" fmla="*/ 5397 w 10000"/>
              <a:gd name="connsiteY10" fmla="*/ 3341 h 10000"/>
              <a:gd name="connsiteX11" fmla="*/ 5210 w 10000"/>
              <a:gd name="connsiteY11" fmla="*/ 3540 h 10000"/>
              <a:gd name="connsiteX12" fmla="*/ 5265 w 10000"/>
              <a:gd name="connsiteY12" fmla="*/ 3738 h 10000"/>
              <a:gd name="connsiteX13" fmla="*/ 6526 w 10000"/>
              <a:gd name="connsiteY13" fmla="*/ 6262 h 10000"/>
              <a:gd name="connsiteX14" fmla="*/ 6581 w 10000"/>
              <a:gd name="connsiteY14" fmla="*/ 6472 h 10000"/>
              <a:gd name="connsiteX15" fmla="*/ 6386 w 10000"/>
              <a:gd name="connsiteY15" fmla="*/ 6671 h 10000"/>
              <a:gd name="connsiteX16" fmla="*/ 5600 w 10000"/>
              <a:gd name="connsiteY16" fmla="*/ 6671 h 10000"/>
              <a:gd name="connsiteX17" fmla="*/ 5421 w 10000"/>
              <a:gd name="connsiteY17" fmla="*/ 6822 h 10000"/>
              <a:gd name="connsiteX18" fmla="*/ 5475 w 10000"/>
              <a:gd name="connsiteY18" fmla="*/ 7021 h 10000"/>
              <a:gd name="connsiteX19" fmla="*/ 6846 w 10000"/>
              <a:gd name="connsiteY19" fmla="*/ 9813 h 10000"/>
              <a:gd name="connsiteX20" fmla="*/ 7103 w 10000"/>
              <a:gd name="connsiteY20" fmla="*/ 10000 h 10000"/>
              <a:gd name="connsiteX21" fmla="*/ 9213 w 10000"/>
              <a:gd name="connsiteY21" fmla="*/ 10000 h 10000"/>
              <a:gd name="connsiteX22" fmla="*/ 9455 w 10000"/>
              <a:gd name="connsiteY22" fmla="*/ 9766 h 10000"/>
              <a:gd name="connsiteX23" fmla="*/ 9400 w 10000"/>
              <a:gd name="connsiteY23" fmla="*/ 9544 h 10000"/>
              <a:gd name="connsiteX24" fmla="*/ 8162 w 10000"/>
              <a:gd name="connsiteY24" fmla="*/ 7021 h 10000"/>
              <a:gd name="connsiteX25" fmla="*/ 8100 w 10000"/>
              <a:gd name="connsiteY25" fmla="*/ 6822 h 10000"/>
              <a:gd name="connsiteX26" fmla="*/ 8287 w 10000"/>
              <a:gd name="connsiteY26" fmla="*/ 6671 h 10000"/>
              <a:gd name="connsiteX27" fmla="*/ 9766 w 10000"/>
              <a:gd name="connsiteY27" fmla="*/ 6671 h 10000"/>
              <a:gd name="connsiteX28" fmla="*/ 10000 w 10000"/>
              <a:gd name="connsiteY28" fmla="*/ 6437 h 10000"/>
              <a:gd name="connsiteX29" fmla="*/ 9938 w 10000"/>
              <a:gd name="connsiteY29" fmla="*/ 6215 h 10000"/>
              <a:gd name="connsiteX30" fmla="*/ 6900 w 10000"/>
              <a:gd name="connsiteY30" fmla="*/ 175 h 10000"/>
              <a:gd name="connsiteX31" fmla="*/ 6659 w 10000"/>
              <a:gd name="connsiteY31" fmla="*/ 0 h 10000"/>
              <a:gd name="connsiteX32" fmla="*/ 3248 w 10000"/>
              <a:gd name="connsiteY32" fmla="*/ 0 h 10000"/>
              <a:gd name="connsiteX33" fmla="*/ 2998 w 10000"/>
              <a:gd name="connsiteY33" fmla="*/ 175 h 10000"/>
              <a:gd name="connsiteX34" fmla="*/ 62 w 10000"/>
              <a:gd name="connsiteY34" fmla="*/ 6215 h 10000"/>
              <a:gd name="connsiteX35" fmla="*/ 0 w 10000"/>
              <a:gd name="connsiteY35" fmla="*/ 6437 h 10000"/>
              <a:gd name="connsiteX36" fmla="*/ 234 w 10000"/>
              <a:gd name="connsiteY36" fmla="*/ 6671 h 10000"/>
              <a:gd name="connsiteX37" fmla="*/ 1713 w 10000"/>
              <a:gd name="connsiteY37" fmla="*/ 6671 h 10000"/>
              <a:gd name="connsiteX38" fmla="*/ 1900 w 10000"/>
              <a:gd name="connsiteY38" fmla="*/ 6822 h 10000"/>
              <a:gd name="connsiteX39" fmla="*/ 1838 w 10000"/>
              <a:gd name="connsiteY39" fmla="*/ 7021 h 10000"/>
              <a:gd name="connsiteX40" fmla="*/ 600 w 10000"/>
              <a:gd name="connsiteY40" fmla="*/ 9544 h 10000"/>
              <a:gd name="connsiteX41" fmla="*/ 545 w 10000"/>
              <a:gd name="connsiteY41" fmla="*/ 9766 h 10000"/>
              <a:gd name="connsiteX42" fmla="*/ 787 w 10000"/>
              <a:gd name="connsiteY42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4579 w 10000"/>
              <a:gd name="connsiteY4" fmla="*/ 6822 h 10000"/>
              <a:gd name="connsiteX5" fmla="*/ 5249 w 10000"/>
              <a:gd name="connsiteY5" fmla="*/ 502 h 10000"/>
              <a:gd name="connsiteX6" fmla="*/ 6464 w 10000"/>
              <a:gd name="connsiteY6" fmla="*/ 2932 h 10000"/>
              <a:gd name="connsiteX7" fmla="*/ 6526 w 10000"/>
              <a:gd name="connsiteY7" fmla="*/ 3154 h 10000"/>
              <a:gd name="connsiteX8" fmla="*/ 6332 w 10000"/>
              <a:gd name="connsiteY8" fmla="*/ 3341 h 10000"/>
              <a:gd name="connsiteX9" fmla="*/ 5397 w 10000"/>
              <a:gd name="connsiteY9" fmla="*/ 3341 h 10000"/>
              <a:gd name="connsiteX10" fmla="*/ 5210 w 10000"/>
              <a:gd name="connsiteY10" fmla="*/ 3540 h 10000"/>
              <a:gd name="connsiteX11" fmla="*/ 5265 w 10000"/>
              <a:gd name="connsiteY11" fmla="*/ 3738 h 10000"/>
              <a:gd name="connsiteX12" fmla="*/ 6526 w 10000"/>
              <a:gd name="connsiteY12" fmla="*/ 6262 h 10000"/>
              <a:gd name="connsiteX13" fmla="*/ 6581 w 10000"/>
              <a:gd name="connsiteY13" fmla="*/ 6472 h 10000"/>
              <a:gd name="connsiteX14" fmla="*/ 6386 w 10000"/>
              <a:gd name="connsiteY14" fmla="*/ 6671 h 10000"/>
              <a:gd name="connsiteX15" fmla="*/ 5600 w 10000"/>
              <a:gd name="connsiteY15" fmla="*/ 6671 h 10000"/>
              <a:gd name="connsiteX16" fmla="*/ 5421 w 10000"/>
              <a:gd name="connsiteY16" fmla="*/ 6822 h 10000"/>
              <a:gd name="connsiteX17" fmla="*/ 5475 w 10000"/>
              <a:gd name="connsiteY17" fmla="*/ 7021 h 10000"/>
              <a:gd name="connsiteX18" fmla="*/ 6846 w 10000"/>
              <a:gd name="connsiteY18" fmla="*/ 9813 h 10000"/>
              <a:gd name="connsiteX19" fmla="*/ 7103 w 10000"/>
              <a:gd name="connsiteY19" fmla="*/ 10000 h 10000"/>
              <a:gd name="connsiteX20" fmla="*/ 9213 w 10000"/>
              <a:gd name="connsiteY20" fmla="*/ 10000 h 10000"/>
              <a:gd name="connsiteX21" fmla="*/ 9455 w 10000"/>
              <a:gd name="connsiteY21" fmla="*/ 9766 h 10000"/>
              <a:gd name="connsiteX22" fmla="*/ 9400 w 10000"/>
              <a:gd name="connsiteY22" fmla="*/ 9544 h 10000"/>
              <a:gd name="connsiteX23" fmla="*/ 8162 w 10000"/>
              <a:gd name="connsiteY23" fmla="*/ 7021 h 10000"/>
              <a:gd name="connsiteX24" fmla="*/ 8100 w 10000"/>
              <a:gd name="connsiteY24" fmla="*/ 6822 h 10000"/>
              <a:gd name="connsiteX25" fmla="*/ 8287 w 10000"/>
              <a:gd name="connsiteY25" fmla="*/ 6671 h 10000"/>
              <a:gd name="connsiteX26" fmla="*/ 9766 w 10000"/>
              <a:gd name="connsiteY26" fmla="*/ 6671 h 10000"/>
              <a:gd name="connsiteX27" fmla="*/ 10000 w 10000"/>
              <a:gd name="connsiteY27" fmla="*/ 6437 h 10000"/>
              <a:gd name="connsiteX28" fmla="*/ 9938 w 10000"/>
              <a:gd name="connsiteY28" fmla="*/ 6215 h 10000"/>
              <a:gd name="connsiteX29" fmla="*/ 6900 w 10000"/>
              <a:gd name="connsiteY29" fmla="*/ 175 h 10000"/>
              <a:gd name="connsiteX30" fmla="*/ 6659 w 10000"/>
              <a:gd name="connsiteY30" fmla="*/ 0 h 10000"/>
              <a:gd name="connsiteX31" fmla="*/ 3248 w 10000"/>
              <a:gd name="connsiteY31" fmla="*/ 0 h 10000"/>
              <a:gd name="connsiteX32" fmla="*/ 2998 w 10000"/>
              <a:gd name="connsiteY32" fmla="*/ 175 h 10000"/>
              <a:gd name="connsiteX33" fmla="*/ 62 w 10000"/>
              <a:gd name="connsiteY33" fmla="*/ 6215 h 10000"/>
              <a:gd name="connsiteX34" fmla="*/ 0 w 10000"/>
              <a:gd name="connsiteY34" fmla="*/ 6437 h 10000"/>
              <a:gd name="connsiteX35" fmla="*/ 234 w 10000"/>
              <a:gd name="connsiteY35" fmla="*/ 6671 h 10000"/>
              <a:gd name="connsiteX36" fmla="*/ 1713 w 10000"/>
              <a:gd name="connsiteY36" fmla="*/ 6671 h 10000"/>
              <a:gd name="connsiteX37" fmla="*/ 1900 w 10000"/>
              <a:gd name="connsiteY37" fmla="*/ 6822 h 10000"/>
              <a:gd name="connsiteX38" fmla="*/ 1838 w 10000"/>
              <a:gd name="connsiteY38" fmla="*/ 7021 h 10000"/>
              <a:gd name="connsiteX39" fmla="*/ 600 w 10000"/>
              <a:gd name="connsiteY39" fmla="*/ 9544 h 10000"/>
              <a:gd name="connsiteX40" fmla="*/ 545 w 10000"/>
              <a:gd name="connsiteY40" fmla="*/ 9766 h 10000"/>
              <a:gd name="connsiteX41" fmla="*/ 787 w 10000"/>
              <a:gd name="connsiteY41" fmla="*/ 10000 h 10000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4525 w 10000"/>
              <a:gd name="connsiteY3" fmla="*/ 7021 h 10000"/>
              <a:gd name="connsiteX4" fmla="*/ 5249 w 10000"/>
              <a:gd name="connsiteY4" fmla="*/ 502 h 10000"/>
              <a:gd name="connsiteX5" fmla="*/ 6464 w 10000"/>
              <a:gd name="connsiteY5" fmla="*/ 2932 h 10000"/>
              <a:gd name="connsiteX6" fmla="*/ 6526 w 10000"/>
              <a:gd name="connsiteY6" fmla="*/ 3154 h 10000"/>
              <a:gd name="connsiteX7" fmla="*/ 6332 w 10000"/>
              <a:gd name="connsiteY7" fmla="*/ 3341 h 10000"/>
              <a:gd name="connsiteX8" fmla="*/ 5397 w 10000"/>
              <a:gd name="connsiteY8" fmla="*/ 3341 h 10000"/>
              <a:gd name="connsiteX9" fmla="*/ 5210 w 10000"/>
              <a:gd name="connsiteY9" fmla="*/ 3540 h 10000"/>
              <a:gd name="connsiteX10" fmla="*/ 5265 w 10000"/>
              <a:gd name="connsiteY10" fmla="*/ 3738 h 10000"/>
              <a:gd name="connsiteX11" fmla="*/ 6526 w 10000"/>
              <a:gd name="connsiteY11" fmla="*/ 6262 h 10000"/>
              <a:gd name="connsiteX12" fmla="*/ 6581 w 10000"/>
              <a:gd name="connsiteY12" fmla="*/ 6472 h 10000"/>
              <a:gd name="connsiteX13" fmla="*/ 6386 w 10000"/>
              <a:gd name="connsiteY13" fmla="*/ 6671 h 10000"/>
              <a:gd name="connsiteX14" fmla="*/ 5600 w 10000"/>
              <a:gd name="connsiteY14" fmla="*/ 6671 h 10000"/>
              <a:gd name="connsiteX15" fmla="*/ 5421 w 10000"/>
              <a:gd name="connsiteY15" fmla="*/ 6822 h 10000"/>
              <a:gd name="connsiteX16" fmla="*/ 5475 w 10000"/>
              <a:gd name="connsiteY16" fmla="*/ 7021 h 10000"/>
              <a:gd name="connsiteX17" fmla="*/ 6846 w 10000"/>
              <a:gd name="connsiteY17" fmla="*/ 9813 h 10000"/>
              <a:gd name="connsiteX18" fmla="*/ 7103 w 10000"/>
              <a:gd name="connsiteY18" fmla="*/ 10000 h 10000"/>
              <a:gd name="connsiteX19" fmla="*/ 9213 w 10000"/>
              <a:gd name="connsiteY19" fmla="*/ 10000 h 10000"/>
              <a:gd name="connsiteX20" fmla="*/ 9455 w 10000"/>
              <a:gd name="connsiteY20" fmla="*/ 9766 h 10000"/>
              <a:gd name="connsiteX21" fmla="*/ 9400 w 10000"/>
              <a:gd name="connsiteY21" fmla="*/ 9544 h 10000"/>
              <a:gd name="connsiteX22" fmla="*/ 8162 w 10000"/>
              <a:gd name="connsiteY22" fmla="*/ 7021 h 10000"/>
              <a:gd name="connsiteX23" fmla="*/ 8100 w 10000"/>
              <a:gd name="connsiteY23" fmla="*/ 6822 h 10000"/>
              <a:gd name="connsiteX24" fmla="*/ 8287 w 10000"/>
              <a:gd name="connsiteY24" fmla="*/ 6671 h 10000"/>
              <a:gd name="connsiteX25" fmla="*/ 9766 w 10000"/>
              <a:gd name="connsiteY25" fmla="*/ 6671 h 10000"/>
              <a:gd name="connsiteX26" fmla="*/ 10000 w 10000"/>
              <a:gd name="connsiteY26" fmla="*/ 6437 h 10000"/>
              <a:gd name="connsiteX27" fmla="*/ 9938 w 10000"/>
              <a:gd name="connsiteY27" fmla="*/ 6215 h 10000"/>
              <a:gd name="connsiteX28" fmla="*/ 6900 w 10000"/>
              <a:gd name="connsiteY28" fmla="*/ 175 h 10000"/>
              <a:gd name="connsiteX29" fmla="*/ 6659 w 10000"/>
              <a:gd name="connsiteY29" fmla="*/ 0 h 10000"/>
              <a:gd name="connsiteX30" fmla="*/ 3248 w 10000"/>
              <a:gd name="connsiteY30" fmla="*/ 0 h 10000"/>
              <a:gd name="connsiteX31" fmla="*/ 2998 w 10000"/>
              <a:gd name="connsiteY31" fmla="*/ 175 h 10000"/>
              <a:gd name="connsiteX32" fmla="*/ 62 w 10000"/>
              <a:gd name="connsiteY32" fmla="*/ 6215 h 10000"/>
              <a:gd name="connsiteX33" fmla="*/ 0 w 10000"/>
              <a:gd name="connsiteY33" fmla="*/ 6437 h 10000"/>
              <a:gd name="connsiteX34" fmla="*/ 234 w 10000"/>
              <a:gd name="connsiteY34" fmla="*/ 6671 h 10000"/>
              <a:gd name="connsiteX35" fmla="*/ 1713 w 10000"/>
              <a:gd name="connsiteY35" fmla="*/ 6671 h 10000"/>
              <a:gd name="connsiteX36" fmla="*/ 1900 w 10000"/>
              <a:gd name="connsiteY36" fmla="*/ 6822 h 10000"/>
              <a:gd name="connsiteX37" fmla="*/ 1838 w 10000"/>
              <a:gd name="connsiteY37" fmla="*/ 7021 h 10000"/>
              <a:gd name="connsiteX38" fmla="*/ 600 w 10000"/>
              <a:gd name="connsiteY38" fmla="*/ 9544 h 10000"/>
              <a:gd name="connsiteX39" fmla="*/ 545 w 10000"/>
              <a:gd name="connsiteY39" fmla="*/ 9766 h 10000"/>
              <a:gd name="connsiteX40" fmla="*/ 787 w 10000"/>
              <a:gd name="connsiteY40" fmla="*/ 10000 h 10000"/>
              <a:gd name="connsiteX0" fmla="*/ 787 w 10000"/>
              <a:gd name="connsiteY0" fmla="*/ 10000 h 10568"/>
              <a:gd name="connsiteX1" fmla="*/ 2897 w 10000"/>
              <a:gd name="connsiteY1" fmla="*/ 10000 h 10568"/>
              <a:gd name="connsiteX2" fmla="*/ 3154 w 10000"/>
              <a:gd name="connsiteY2" fmla="*/ 9813 h 10568"/>
              <a:gd name="connsiteX3" fmla="*/ 5249 w 10000"/>
              <a:gd name="connsiteY3" fmla="*/ 502 h 10568"/>
              <a:gd name="connsiteX4" fmla="*/ 6464 w 10000"/>
              <a:gd name="connsiteY4" fmla="*/ 2932 h 10568"/>
              <a:gd name="connsiteX5" fmla="*/ 6526 w 10000"/>
              <a:gd name="connsiteY5" fmla="*/ 3154 h 10568"/>
              <a:gd name="connsiteX6" fmla="*/ 6332 w 10000"/>
              <a:gd name="connsiteY6" fmla="*/ 3341 h 10568"/>
              <a:gd name="connsiteX7" fmla="*/ 5397 w 10000"/>
              <a:gd name="connsiteY7" fmla="*/ 3341 h 10568"/>
              <a:gd name="connsiteX8" fmla="*/ 5210 w 10000"/>
              <a:gd name="connsiteY8" fmla="*/ 3540 h 10568"/>
              <a:gd name="connsiteX9" fmla="*/ 5265 w 10000"/>
              <a:gd name="connsiteY9" fmla="*/ 3738 h 10568"/>
              <a:gd name="connsiteX10" fmla="*/ 6526 w 10000"/>
              <a:gd name="connsiteY10" fmla="*/ 6262 h 10568"/>
              <a:gd name="connsiteX11" fmla="*/ 6581 w 10000"/>
              <a:gd name="connsiteY11" fmla="*/ 6472 h 10568"/>
              <a:gd name="connsiteX12" fmla="*/ 6386 w 10000"/>
              <a:gd name="connsiteY12" fmla="*/ 6671 h 10568"/>
              <a:gd name="connsiteX13" fmla="*/ 5600 w 10000"/>
              <a:gd name="connsiteY13" fmla="*/ 6671 h 10568"/>
              <a:gd name="connsiteX14" fmla="*/ 5421 w 10000"/>
              <a:gd name="connsiteY14" fmla="*/ 6822 h 10568"/>
              <a:gd name="connsiteX15" fmla="*/ 5475 w 10000"/>
              <a:gd name="connsiteY15" fmla="*/ 7021 h 10568"/>
              <a:gd name="connsiteX16" fmla="*/ 6846 w 10000"/>
              <a:gd name="connsiteY16" fmla="*/ 9813 h 10568"/>
              <a:gd name="connsiteX17" fmla="*/ 7103 w 10000"/>
              <a:gd name="connsiteY17" fmla="*/ 10000 h 10568"/>
              <a:gd name="connsiteX18" fmla="*/ 9213 w 10000"/>
              <a:gd name="connsiteY18" fmla="*/ 10000 h 10568"/>
              <a:gd name="connsiteX19" fmla="*/ 9455 w 10000"/>
              <a:gd name="connsiteY19" fmla="*/ 9766 h 10568"/>
              <a:gd name="connsiteX20" fmla="*/ 9400 w 10000"/>
              <a:gd name="connsiteY20" fmla="*/ 9544 h 10568"/>
              <a:gd name="connsiteX21" fmla="*/ 8162 w 10000"/>
              <a:gd name="connsiteY21" fmla="*/ 7021 h 10568"/>
              <a:gd name="connsiteX22" fmla="*/ 8100 w 10000"/>
              <a:gd name="connsiteY22" fmla="*/ 6822 h 10568"/>
              <a:gd name="connsiteX23" fmla="*/ 8287 w 10000"/>
              <a:gd name="connsiteY23" fmla="*/ 6671 h 10568"/>
              <a:gd name="connsiteX24" fmla="*/ 9766 w 10000"/>
              <a:gd name="connsiteY24" fmla="*/ 6671 h 10568"/>
              <a:gd name="connsiteX25" fmla="*/ 10000 w 10000"/>
              <a:gd name="connsiteY25" fmla="*/ 6437 h 10568"/>
              <a:gd name="connsiteX26" fmla="*/ 9938 w 10000"/>
              <a:gd name="connsiteY26" fmla="*/ 6215 h 10568"/>
              <a:gd name="connsiteX27" fmla="*/ 6900 w 10000"/>
              <a:gd name="connsiteY27" fmla="*/ 175 h 10568"/>
              <a:gd name="connsiteX28" fmla="*/ 6659 w 10000"/>
              <a:gd name="connsiteY28" fmla="*/ 0 h 10568"/>
              <a:gd name="connsiteX29" fmla="*/ 3248 w 10000"/>
              <a:gd name="connsiteY29" fmla="*/ 0 h 10568"/>
              <a:gd name="connsiteX30" fmla="*/ 2998 w 10000"/>
              <a:gd name="connsiteY30" fmla="*/ 175 h 10568"/>
              <a:gd name="connsiteX31" fmla="*/ 62 w 10000"/>
              <a:gd name="connsiteY31" fmla="*/ 6215 h 10568"/>
              <a:gd name="connsiteX32" fmla="*/ 0 w 10000"/>
              <a:gd name="connsiteY32" fmla="*/ 6437 h 10568"/>
              <a:gd name="connsiteX33" fmla="*/ 234 w 10000"/>
              <a:gd name="connsiteY33" fmla="*/ 6671 h 10568"/>
              <a:gd name="connsiteX34" fmla="*/ 1713 w 10000"/>
              <a:gd name="connsiteY34" fmla="*/ 6671 h 10568"/>
              <a:gd name="connsiteX35" fmla="*/ 1900 w 10000"/>
              <a:gd name="connsiteY35" fmla="*/ 6822 h 10568"/>
              <a:gd name="connsiteX36" fmla="*/ 1838 w 10000"/>
              <a:gd name="connsiteY36" fmla="*/ 7021 h 10568"/>
              <a:gd name="connsiteX37" fmla="*/ 600 w 10000"/>
              <a:gd name="connsiteY37" fmla="*/ 9544 h 10568"/>
              <a:gd name="connsiteX38" fmla="*/ 545 w 10000"/>
              <a:gd name="connsiteY38" fmla="*/ 9766 h 10568"/>
              <a:gd name="connsiteX39" fmla="*/ 787 w 10000"/>
              <a:gd name="connsiteY39" fmla="*/ 10000 h 10568"/>
              <a:gd name="connsiteX0" fmla="*/ 787 w 10000"/>
              <a:gd name="connsiteY0" fmla="*/ 10000 h 10389"/>
              <a:gd name="connsiteX1" fmla="*/ 2897 w 10000"/>
              <a:gd name="connsiteY1" fmla="*/ 10000 h 10389"/>
              <a:gd name="connsiteX2" fmla="*/ 3154 w 10000"/>
              <a:gd name="connsiteY2" fmla="*/ 9813 h 10389"/>
              <a:gd name="connsiteX3" fmla="*/ 6464 w 10000"/>
              <a:gd name="connsiteY3" fmla="*/ 2932 h 10389"/>
              <a:gd name="connsiteX4" fmla="*/ 6526 w 10000"/>
              <a:gd name="connsiteY4" fmla="*/ 3154 h 10389"/>
              <a:gd name="connsiteX5" fmla="*/ 6332 w 10000"/>
              <a:gd name="connsiteY5" fmla="*/ 3341 h 10389"/>
              <a:gd name="connsiteX6" fmla="*/ 5397 w 10000"/>
              <a:gd name="connsiteY6" fmla="*/ 3341 h 10389"/>
              <a:gd name="connsiteX7" fmla="*/ 5210 w 10000"/>
              <a:gd name="connsiteY7" fmla="*/ 3540 h 10389"/>
              <a:gd name="connsiteX8" fmla="*/ 5265 w 10000"/>
              <a:gd name="connsiteY8" fmla="*/ 3738 h 10389"/>
              <a:gd name="connsiteX9" fmla="*/ 6526 w 10000"/>
              <a:gd name="connsiteY9" fmla="*/ 6262 h 10389"/>
              <a:gd name="connsiteX10" fmla="*/ 6581 w 10000"/>
              <a:gd name="connsiteY10" fmla="*/ 6472 h 10389"/>
              <a:gd name="connsiteX11" fmla="*/ 6386 w 10000"/>
              <a:gd name="connsiteY11" fmla="*/ 6671 h 10389"/>
              <a:gd name="connsiteX12" fmla="*/ 5600 w 10000"/>
              <a:gd name="connsiteY12" fmla="*/ 6671 h 10389"/>
              <a:gd name="connsiteX13" fmla="*/ 5421 w 10000"/>
              <a:gd name="connsiteY13" fmla="*/ 6822 h 10389"/>
              <a:gd name="connsiteX14" fmla="*/ 5475 w 10000"/>
              <a:gd name="connsiteY14" fmla="*/ 7021 h 10389"/>
              <a:gd name="connsiteX15" fmla="*/ 6846 w 10000"/>
              <a:gd name="connsiteY15" fmla="*/ 9813 h 10389"/>
              <a:gd name="connsiteX16" fmla="*/ 7103 w 10000"/>
              <a:gd name="connsiteY16" fmla="*/ 10000 h 10389"/>
              <a:gd name="connsiteX17" fmla="*/ 9213 w 10000"/>
              <a:gd name="connsiteY17" fmla="*/ 10000 h 10389"/>
              <a:gd name="connsiteX18" fmla="*/ 9455 w 10000"/>
              <a:gd name="connsiteY18" fmla="*/ 9766 h 10389"/>
              <a:gd name="connsiteX19" fmla="*/ 9400 w 10000"/>
              <a:gd name="connsiteY19" fmla="*/ 9544 h 10389"/>
              <a:gd name="connsiteX20" fmla="*/ 8162 w 10000"/>
              <a:gd name="connsiteY20" fmla="*/ 7021 h 10389"/>
              <a:gd name="connsiteX21" fmla="*/ 8100 w 10000"/>
              <a:gd name="connsiteY21" fmla="*/ 6822 h 10389"/>
              <a:gd name="connsiteX22" fmla="*/ 8287 w 10000"/>
              <a:gd name="connsiteY22" fmla="*/ 6671 h 10389"/>
              <a:gd name="connsiteX23" fmla="*/ 9766 w 10000"/>
              <a:gd name="connsiteY23" fmla="*/ 6671 h 10389"/>
              <a:gd name="connsiteX24" fmla="*/ 10000 w 10000"/>
              <a:gd name="connsiteY24" fmla="*/ 6437 h 10389"/>
              <a:gd name="connsiteX25" fmla="*/ 9938 w 10000"/>
              <a:gd name="connsiteY25" fmla="*/ 6215 h 10389"/>
              <a:gd name="connsiteX26" fmla="*/ 6900 w 10000"/>
              <a:gd name="connsiteY26" fmla="*/ 175 h 10389"/>
              <a:gd name="connsiteX27" fmla="*/ 6659 w 10000"/>
              <a:gd name="connsiteY27" fmla="*/ 0 h 10389"/>
              <a:gd name="connsiteX28" fmla="*/ 3248 w 10000"/>
              <a:gd name="connsiteY28" fmla="*/ 0 h 10389"/>
              <a:gd name="connsiteX29" fmla="*/ 2998 w 10000"/>
              <a:gd name="connsiteY29" fmla="*/ 175 h 10389"/>
              <a:gd name="connsiteX30" fmla="*/ 62 w 10000"/>
              <a:gd name="connsiteY30" fmla="*/ 6215 h 10389"/>
              <a:gd name="connsiteX31" fmla="*/ 0 w 10000"/>
              <a:gd name="connsiteY31" fmla="*/ 6437 h 10389"/>
              <a:gd name="connsiteX32" fmla="*/ 234 w 10000"/>
              <a:gd name="connsiteY32" fmla="*/ 6671 h 10389"/>
              <a:gd name="connsiteX33" fmla="*/ 1713 w 10000"/>
              <a:gd name="connsiteY33" fmla="*/ 6671 h 10389"/>
              <a:gd name="connsiteX34" fmla="*/ 1900 w 10000"/>
              <a:gd name="connsiteY34" fmla="*/ 6822 h 10389"/>
              <a:gd name="connsiteX35" fmla="*/ 1838 w 10000"/>
              <a:gd name="connsiteY35" fmla="*/ 7021 h 10389"/>
              <a:gd name="connsiteX36" fmla="*/ 600 w 10000"/>
              <a:gd name="connsiteY36" fmla="*/ 9544 h 10389"/>
              <a:gd name="connsiteX37" fmla="*/ 545 w 10000"/>
              <a:gd name="connsiteY37" fmla="*/ 9766 h 10389"/>
              <a:gd name="connsiteX38" fmla="*/ 787 w 10000"/>
              <a:gd name="connsiteY38" fmla="*/ 10000 h 10389"/>
              <a:gd name="connsiteX0" fmla="*/ 787 w 10000"/>
              <a:gd name="connsiteY0" fmla="*/ 10000 h 10373"/>
              <a:gd name="connsiteX1" fmla="*/ 2897 w 10000"/>
              <a:gd name="connsiteY1" fmla="*/ 10000 h 10373"/>
              <a:gd name="connsiteX2" fmla="*/ 3154 w 10000"/>
              <a:gd name="connsiteY2" fmla="*/ 9813 h 10373"/>
              <a:gd name="connsiteX3" fmla="*/ 6526 w 10000"/>
              <a:gd name="connsiteY3" fmla="*/ 3154 h 10373"/>
              <a:gd name="connsiteX4" fmla="*/ 6332 w 10000"/>
              <a:gd name="connsiteY4" fmla="*/ 3341 h 10373"/>
              <a:gd name="connsiteX5" fmla="*/ 5397 w 10000"/>
              <a:gd name="connsiteY5" fmla="*/ 3341 h 10373"/>
              <a:gd name="connsiteX6" fmla="*/ 5210 w 10000"/>
              <a:gd name="connsiteY6" fmla="*/ 3540 h 10373"/>
              <a:gd name="connsiteX7" fmla="*/ 5265 w 10000"/>
              <a:gd name="connsiteY7" fmla="*/ 3738 h 10373"/>
              <a:gd name="connsiteX8" fmla="*/ 6526 w 10000"/>
              <a:gd name="connsiteY8" fmla="*/ 6262 h 10373"/>
              <a:gd name="connsiteX9" fmla="*/ 6581 w 10000"/>
              <a:gd name="connsiteY9" fmla="*/ 6472 h 10373"/>
              <a:gd name="connsiteX10" fmla="*/ 6386 w 10000"/>
              <a:gd name="connsiteY10" fmla="*/ 6671 h 10373"/>
              <a:gd name="connsiteX11" fmla="*/ 5600 w 10000"/>
              <a:gd name="connsiteY11" fmla="*/ 6671 h 10373"/>
              <a:gd name="connsiteX12" fmla="*/ 5421 w 10000"/>
              <a:gd name="connsiteY12" fmla="*/ 6822 h 10373"/>
              <a:gd name="connsiteX13" fmla="*/ 5475 w 10000"/>
              <a:gd name="connsiteY13" fmla="*/ 7021 h 10373"/>
              <a:gd name="connsiteX14" fmla="*/ 6846 w 10000"/>
              <a:gd name="connsiteY14" fmla="*/ 9813 h 10373"/>
              <a:gd name="connsiteX15" fmla="*/ 7103 w 10000"/>
              <a:gd name="connsiteY15" fmla="*/ 10000 h 10373"/>
              <a:gd name="connsiteX16" fmla="*/ 9213 w 10000"/>
              <a:gd name="connsiteY16" fmla="*/ 10000 h 10373"/>
              <a:gd name="connsiteX17" fmla="*/ 9455 w 10000"/>
              <a:gd name="connsiteY17" fmla="*/ 9766 h 10373"/>
              <a:gd name="connsiteX18" fmla="*/ 9400 w 10000"/>
              <a:gd name="connsiteY18" fmla="*/ 9544 h 10373"/>
              <a:gd name="connsiteX19" fmla="*/ 8162 w 10000"/>
              <a:gd name="connsiteY19" fmla="*/ 7021 h 10373"/>
              <a:gd name="connsiteX20" fmla="*/ 8100 w 10000"/>
              <a:gd name="connsiteY20" fmla="*/ 6822 h 10373"/>
              <a:gd name="connsiteX21" fmla="*/ 8287 w 10000"/>
              <a:gd name="connsiteY21" fmla="*/ 6671 h 10373"/>
              <a:gd name="connsiteX22" fmla="*/ 9766 w 10000"/>
              <a:gd name="connsiteY22" fmla="*/ 6671 h 10373"/>
              <a:gd name="connsiteX23" fmla="*/ 10000 w 10000"/>
              <a:gd name="connsiteY23" fmla="*/ 6437 h 10373"/>
              <a:gd name="connsiteX24" fmla="*/ 9938 w 10000"/>
              <a:gd name="connsiteY24" fmla="*/ 6215 h 10373"/>
              <a:gd name="connsiteX25" fmla="*/ 6900 w 10000"/>
              <a:gd name="connsiteY25" fmla="*/ 175 h 10373"/>
              <a:gd name="connsiteX26" fmla="*/ 6659 w 10000"/>
              <a:gd name="connsiteY26" fmla="*/ 0 h 10373"/>
              <a:gd name="connsiteX27" fmla="*/ 3248 w 10000"/>
              <a:gd name="connsiteY27" fmla="*/ 0 h 10373"/>
              <a:gd name="connsiteX28" fmla="*/ 2998 w 10000"/>
              <a:gd name="connsiteY28" fmla="*/ 175 h 10373"/>
              <a:gd name="connsiteX29" fmla="*/ 62 w 10000"/>
              <a:gd name="connsiteY29" fmla="*/ 6215 h 10373"/>
              <a:gd name="connsiteX30" fmla="*/ 0 w 10000"/>
              <a:gd name="connsiteY30" fmla="*/ 6437 h 10373"/>
              <a:gd name="connsiteX31" fmla="*/ 234 w 10000"/>
              <a:gd name="connsiteY31" fmla="*/ 6671 h 10373"/>
              <a:gd name="connsiteX32" fmla="*/ 1713 w 10000"/>
              <a:gd name="connsiteY32" fmla="*/ 6671 h 10373"/>
              <a:gd name="connsiteX33" fmla="*/ 1900 w 10000"/>
              <a:gd name="connsiteY33" fmla="*/ 6822 h 10373"/>
              <a:gd name="connsiteX34" fmla="*/ 1838 w 10000"/>
              <a:gd name="connsiteY34" fmla="*/ 7021 h 10373"/>
              <a:gd name="connsiteX35" fmla="*/ 600 w 10000"/>
              <a:gd name="connsiteY35" fmla="*/ 9544 h 10373"/>
              <a:gd name="connsiteX36" fmla="*/ 545 w 10000"/>
              <a:gd name="connsiteY36" fmla="*/ 9766 h 10373"/>
              <a:gd name="connsiteX37" fmla="*/ 787 w 10000"/>
              <a:gd name="connsiteY37" fmla="*/ 10000 h 10373"/>
              <a:gd name="connsiteX0" fmla="*/ 787 w 10000"/>
              <a:gd name="connsiteY0" fmla="*/ 10000 h 10359"/>
              <a:gd name="connsiteX1" fmla="*/ 2897 w 10000"/>
              <a:gd name="connsiteY1" fmla="*/ 10000 h 10359"/>
              <a:gd name="connsiteX2" fmla="*/ 3154 w 10000"/>
              <a:gd name="connsiteY2" fmla="*/ 9813 h 10359"/>
              <a:gd name="connsiteX3" fmla="*/ 6332 w 10000"/>
              <a:gd name="connsiteY3" fmla="*/ 3341 h 10359"/>
              <a:gd name="connsiteX4" fmla="*/ 5397 w 10000"/>
              <a:gd name="connsiteY4" fmla="*/ 3341 h 10359"/>
              <a:gd name="connsiteX5" fmla="*/ 5210 w 10000"/>
              <a:gd name="connsiteY5" fmla="*/ 3540 h 10359"/>
              <a:gd name="connsiteX6" fmla="*/ 5265 w 10000"/>
              <a:gd name="connsiteY6" fmla="*/ 3738 h 10359"/>
              <a:gd name="connsiteX7" fmla="*/ 6526 w 10000"/>
              <a:gd name="connsiteY7" fmla="*/ 6262 h 10359"/>
              <a:gd name="connsiteX8" fmla="*/ 6581 w 10000"/>
              <a:gd name="connsiteY8" fmla="*/ 6472 h 10359"/>
              <a:gd name="connsiteX9" fmla="*/ 6386 w 10000"/>
              <a:gd name="connsiteY9" fmla="*/ 6671 h 10359"/>
              <a:gd name="connsiteX10" fmla="*/ 5600 w 10000"/>
              <a:gd name="connsiteY10" fmla="*/ 6671 h 10359"/>
              <a:gd name="connsiteX11" fmla="*/ 5421 w 10000"/>
              <a:gd name="connsiteY11" fmla="*/ 6822 h 10359"/>
              <a:gd name="connsiteX12" fmla="*/ 5475 w 10000"/>
              <a:gd name="connsiteY12" fmla="*/ 7021 h 10359"/>
              <a:gd name="connsiteX13" fmla="*/ 6846 w 10000"/>
              <a:gd name="connsiteY13" fmla="*/ 9813 h 10359"/>
              <a:gd name="connsiteX14" fmla="*/ 7103 w 10000"/>
              <a:gd name="connsiteY14" fmla="*/ 10000 h 10359"/>
              <a:gd name="connsiteX15" fmla="*/ 9213 w 10000"/>
              <a:gd name="connsiteY15" fmla="*/ 10000 h 10359"/>
              <a:gd name="connsiteX16" fmla="*/ 9455 w 10000"/>
              <a:gd name="connsiteY16" fmla="*/ 9766 h 10359"/>
              <a:gd name="connsiteX17" fmla="*/ 9400 w 10000"/>
              <a:gd name="connsiteY17" fmla="*/ 9544 h 10359"/>
              <a:gd name="connsiteX18" fmla="*/ 8162 w 10000"/>
              <a:gd name="connsiteY18" fmla="*/ 7021 h 10359"/>
              <a:gd name="connsiteX19" fmla="*/ 8100 w 10000"/>
              <a:gd name="connsiteY19" fmla="*/ 6822 h 10359"/>
              <a:gd name="connsiteX20" fmla="*/ 8287 w 10000"/>
              <a:gd name="connsiteY20" fmla="*/ 6671 h 10359"/>
              <a:gd name="connsiteX21" fmla="*/ 9766 w 10000"/>
              <a:gd name="connsiteY21" fmla="*/ 6671 h 10359"/>
              <a:gd name="connsiteX22" fmla="*/ 10000 w 10000"/>
              <a:gd name="connsiteY22" fmla="*/ 6437 h 10359"/>
              <a:gd name="connsiteX23" fmla="*/ 9938 w 10000"/>
              <a:gd name="connsiteY23" fmla="*/ 6215 h 10359"/>
              <a:gd name="connsiteX24" fmla="*/ 6900 w 10000"/>
              <a:gd name="connsiteY24" fmla="*/ 175 h 10359"/>
              <a:gd name="connsiteX25" fmla="*/ 6659 w 10000"/>
              <a:gd name="connsiteY25" fmla="*/ 0 h 10359"/>
              <a:gd name="connsiteX26" fmla="*/ 3248 w 10000"/>
              <a:gd name="connsiteY26" fmla="*/ 0 h 10359"/>
              <a:gd name="connsiteX27" fmla="*/ 2998 w 10000"/>
              <a:gd name="connsiteY27" fmla="*/ 175 h 10359"/>
              <a:gd name="connsiteX28" fmla="*/ 62 w 10000"/>
              <a:gd name="connsiteY28" fmla="*/ 6215 h 10359"/>
              <a:gd name="connsiteX29" fmla="*/ 0 w 10000"/>
              <a:gd name="connsiteY29" fmla="*/ 6437 h 10359"/>
              <a:gd name="connsiteX30" fmla="*/ 234 w 10000"/>
              <a:gd name="connsiteY30" fmla="*/ 6671 h 10359"/>
              <a:gd name="connsiteX31" fmla="*/ 1713 w 10000"/>
              <a:gd name="connsiteY31" fmla="*/ 6671 h 10359"/>
              <a:gd name="connsiteX32" fmla="*/ 1900 w 10000"/>
              <a:gd name="connsiteY32" fmla="*/ 6822 h 10359"/>
              <a:gd name="connsiteX33" fmla="*/ 1838 w 10000"/>
              <a:gd name="connsiteY33" fmla="*/ 7021 h 10359"/>
              <a:gd name="connsiteX34" fmla="*/ 600 w 10000"/>
              <a:gd name="connsiteY34" fmla="*/ 9544 h 10359"/>
              <a:gd name="connsiteX35" fmla="*/ 545 w 10000"/>
              <a:gd name="connsiteY35" fmla="*/ 9766 h 10359"/>
              <a:gd name="connsiteX36" fmla="*/ 787 w 10000"/>
              <a:gd name="connsiteY36" fmla="*/ 10000 h 10359"/>
              <a:gd name="connsiteX0" fmla="*/ 787 w 10000"/>
              <a:gd name="connsiteY0" fmla="*/ 10000 h 10359"/>
              <a:gd name="connsiteX1" fmla="*/ 2897 w 10000"/>
              <a:gd name="connsiteY1" fmla="*/ 10000 h 10359"/>
              <a:gd name="connsiteX2" fmla="*/ 3154 w 10000"/>
              <a:gd name="connsiteY2" fmla="*/ 9813 h 10359"/>
              <a:gd name="connsiteX3" fmla="*/ 5397 w 10000"/>
              <a:gd name="connsiteY3" fmla="*/ 3341 h 10359"/>
              <a:gd name="connsiteX4" fmla="*/ 5210 w 10000"/>
              <a:gd name="connsiteY4" fmla="*/ 3540 h 10359"/>
              <a:gd name="connsiteX5" fmla="*/ 5265 w 10000"/>
              <a:gd name="connsiteY5" fmla="*/ 3738 h 10359"/>
              <a:gd name="connsiteX6" fmla="*/ 6526 w 10000"/>
              <a:gd name="connsiteY6" fmla="*/ 6262 h 10359"/>
              <a:gd name="connsiteX7" fmla="*/ 6581 w 10000"/>
              <a:gd name="connsiteY7" fmla="*/ 6472 h 10359"/>
              <a:gd name="connsiteX8" fmla="*/ 6386 w 10000"/>
              <a:gd name="connsiteY8" fmla="*/ 6671 h 10359"/>
              <a:gd name="connsiteX9" fmla="*/ 5600 w 10000"/>
              <a:gd name="connsiteY9" fmla="*/ 6671 h 10359"/>
              <a:gd name="connsiteX10" fmla="*/ 5421 w 10000"/>
              <a:gd name="connsiteY10" fmla="*/ 6822 h 10359"/>
              <a:gd name="connsiteX11" fmla="*/ 5475 w 10000"/>
              <a:gd name="connsiteY11" fmla="*/ 7021 h 10359"/>
              <a:gd name="connsiteX12" fmla="*/ 6846 w 10000"/>
              <a:gd name="connsiteY12" fmla="*/ 9813 h 10359"/>
              <a:gd name="connsiteX13" fmla="*/ 7103 w 10000"/>
              <a:gd name="connsiteY13" fmla="*/ 10000 h 10359"/>
              <a:gd name="connsiteX14" fmla="*/ 9213 w 10000"/>
              <a:gd name="connsiteY14" fmla="*/ 10000 h 10359"/>
              <a:gd name="connsiteX15" fmla="*/ 9455 w 10000"/>
              <a:gd name="connsiteY15" fmla="*/ 9766 h 10359"/>
              <a:gd name="connsiteX16" fmla="*/ 9400 w 10000"/>
              <a:gd name="connsiteY16" fmla="*/ 9544 h 10359"/>
              <a:gd name="connsiteX17" fmla="*/ 8162 w 10000"/>
              <a:gd name="connsiteY17" fmla="*/ 7021 h 10359"/>
              <a:gd name="connsiteX18" fmla="*/ 8100 w 10000"/>
              <a:gd name="connsiteY18" fmla="*/ 6822 h 10359"/>
              <a:gd name="connsiteX19" fmla="*/ 8287 w 10000"/>
              <a:gd name="connsiteY19" fmla="*/ 6671 h 10359"/>
              <a:gd name="connsiteX20" fmla="*/ 9766 w 10000"/>
              <a:gd name="connsiteY20" fmla="*/ 6671 h 10359"/>
              <a:gd name="connsiteX21" fmla="*/ 10000 w 10000"/>
              <a:gd name="connsiteY21" fmla="*/ 6437 h 10359"/>
              <a:gd name="connsiteX22" fmla="*/ 9938 w 10000"/>
              <a:gd name="connsiteY22" fmla="*/ 6215 h 10359"/>
              <a:gd name="connsiteX23" fmla="*/ 6900 w 10000"/>
              <a:gd name="connsiteY23" fmla="*/ 175 h 10359"/>
              <a:gd name="connsiteX24" fmla="*/ 6659 w 10000"/>
              <a:gd name="connsiteY24" fmla="*/ 0 h 10359"/>
              <a:gd name="connsiteX25" fmla="*/ 3248 w 10000"/>
              <a:gd name="connsiteY25" fmla="*/ 0 h 10359"/>
              <a:gd name="connsiteX26" fmla="*/ 2998 w 10000"/>
              <a:gd name="connsiteY26" fmla="*/ 175 h 10359"/>
              <a:gd name="connsiteX27" fmla="*/ 62 w 10000"/>
              <a:gd name="connsiteY27" fmla="*/ 6215 h 10359"/>
              <a:gd name="connsiteX28" fmla="*/ 0 w 10000"/>
              <a:gd name="connsiteY28" fmla="*/ 6437 h 10359"/>
              <a:gd name="connsiteX29" fmla="*/ 234 w 10000"/>
              <a:gd name="connsiteY29" fmla="*/ 6671 h 10359"/>
              <a:gd name="connsiteX30" fmla="*/ 1713 w 10000"/>
              <a:gd name="connsiteY30" fmla="*/ 6671 h 10359"/>
              <a:gd name="connsiteX31" fmla="*/ 1900 w 10000"/>
              <a:gd name="connsiteY31" fmla="*/ 6822 h 10359"/>
              <a:gd name="connsiteX32" fmla="*/ 1838 w 10000"/>
              <a:gd name="connsiteY32" fmla="*/ 7021 h 10359"/>
              <a:gd name="connsiteX33" fmla="*/ 600 w 10000"/>
              <a:gd name="connsiteY33" fmla="*/ 9544 h 10359"/>
              <a:gd name="connsiteX34" fmla="*/ 545 w 10000"/>
              <a:gd name="connsiteY34" fmla="*/ 9766 h 10359"/>
              <a:gd name="connsiteX35" fmla="*/ 787 w 10000"/>
              <a:gd name="connsiteY35" fmla="*/ 10000 h 10359"/>
              <a:gd name="connsiteX0" fmla="*/ 787 w 10000"/>
              <a:gd name="connsiteY0" fmla="*/ 10000 h 10345"/>
              <a:gd name="connsiteX1" fmla="*/ 2897 w 10000"/>
              <a:gd name="connsiteY1" fmla="*/ 10000 h 10345"/>
              <a:gd name="connsiteX2" fmla="*/ 3154 w 10000"/>
              <a:gd name="connsiteY2" fmla="*/ 9813 h 10345"/>
              <a:gd name="connsiteX3" fmla="*/ 5210 w 10000"/>
              <a:gd name="connsiteY3" fmla="*/ 3540 h 10345"/>
              <a:gd name="connsiteX4" fmla="*/ 5265 w 10000"/>
              <a:gd name="connsiteY4" fmla="*/ 3738 h 10345"/>
              <a:gd name="connsiteX5" fmla="*/ 6526 w 10000"/>
              <a:gd name="connsiteY5" fmla="*/ 6262 h 10345"/>
              <a:gd name="connsiteX6" fmla="*/ 6581 w 10000"/>
              <a:gd name="connsiteY6" fmla="*/ 6472 h 10345"/>
              <a:gd name="connsiteX7" fmla="*/ 6386 w 10000"/>
              <a:gd name="connsiteY7" fmla="*/ 6671 h 10345"/>
              <a:gd name="connsiteX8" fmla="*/ 5600 w 10000"/>
              <a:gd name="connsiteY8" fmla="*/ 6671 h 10345"/>
              <a:gd name="connsiteX9" fmla="*/ 5421 w 10000"/>
              <a:gd name="connsiteY9" fmla="*/ 6822 h 10345"/>
              <a:gd name="connsiteX10" fmla="*/ 5475 w 10000"/>
              <a:gd name="connsiteY10" fmla="*/ 7021 h 10345"/>
              <a:gd name="connsiteX11" fmla="*/ 6846 w 10000"/>
              <a:gd name="connsiteY11" fmla="*/ 9813 h 10345"/>
              <a:gd name="connsiteX12" fmla="*/ 7103 w 10000"/>
              <a:gd name="connsiteY12" fmla="*/ 10000 h 10345"/>
              <a:gd name="connsiteX13" fmla="*/ 9213 w 10000"/>
              <a:gd name="connsiteY13" fmla="*/ 10000 h 10345"/>
              <a:gd name="connsiteX14" fmla="*/ 9455 w 10000"/>
              <a:gd name="connsiteY14" fmla="*/ 9766 h 10345"/>
              <a:gd name="connsiteX15" fmla="*/ 9400 w 10000"/>
              <a:gd name="connsiteY15" fmla="*/ 9544 h 10345"/>
              <a:gd name="connsiteX16" fmla="*/ 8162 w 10000"/>
              <a:gd name="connsiteY16" fmla="*/ 7021 h 10345"/>
              <a:gd name="connsiteX17" fmla="*/ 8100 w 10000"/>
              <a:gd name="connsiteY17" fmla="*/ 6822 h 10345"/>
              <a:gd name="connsiteX18" fmla="*/ 8287 w 10000"/>
              <a:gd name="connsiteY18" fmla="*/ 6671 h 10345"/>
              <a:gd name="connsiteX19" fmla="*/ 9766 w 10000"/>
              <a:gd name="connsiteY19" fmla="*/ 6671 h 10345"/>
              <a:gd name="connsiteX20" fmla="*/ 10000 w 10000"/>
              <a:gd name="connsiteY20" fmla="*/ 6437 h 10345"/>
              <a:gd name="connsiteX21" fmla="*/ 9938 w 10000"/>
              <a:gd name="connsiteY21" fmla="*/ 6215 h 10345"/>
              <a:gd name="connsiteX22" fmla="*/ 6900 w 10000"/>
              <a:gd name="connsiteY22" fmla="*/ 175 h 10345"/>
              <a:gd name="connsiteX23" fmla="*/ 6659 w 10000"/>
              <a:gd name="connsiteY23" fmla="*/ 0 h 10345"/>
              <a:gd name="connsiteX24" fmla="*/ 3248 w 10000"/>
              <a:gd name="connsiteY24" fmla="*/ 0 h 10345"/>
              <a:gd name="connsiteX25" fmla="*/ 2998 w 10000"/>
              <a:gd name="connsiteY25" fmla="*/ 175 h 10345"/>
              <a:gd name="connsiteX26" fmla="*/ 62 w 10000"/>
              <a:gd name="connsiteY26" fmla="*/ 6215 h 10345"/>
              <a:gd name="connsiteX27" fmla="*/ 0 w 10000"/>
              <a:gd name="connsiteY27" fmla="*/ 6437 h 10345"/>
              <a:gd name="connsiteX28" fmla="*/ 234 w 10000"/>
              <a:gd name="connsiteY28" fmla="*/ 6671 h 10345"/>
              <a:gd name="connsiteX29" fmla="*/ 1713 w 10000"/>
              <a:gd name="connsiteY29" fmla="*/ 6671 h 10345"/>
              <a:gd name="connsiteX30" fmla="*/ 1900 w 10000"/>
              <a:gd name="connsiteY30" fmla="*/ 6822 h 10345"/>
              <a:gd name="connsiteX31" fmla="*/ 1838 w 10000"/>
              <a:gd name="connsiteY31" fmla="*/ 7021 h 10345"/>
              <a:gd name="connsiteX32" fmla="*/ 600 w 10000"/>
              <a:gd name="connsiteY32" fmla="*/ 9544 h 10345"/>
              <a:gd name="connsiteX33" fmla="*/ 545 w 10000"/>
              <a:gd name="connsiteY33" fmla="*/ 9766 h 10345"/>
              <a:gd name="connsiteX34" fmla="*/ 787 w 10000"/>
              <a:gd name="connsiteY34" fmla="*/ 10000 h 10345"/>
              <a:gd name="connsiteX0" fmla="*/ 787 w 10000"/>
              <a:gd name="connsiteY0" fmla="*/ 10000 h 10330"/>
              <a:gd name="connsiteX1" fmla="*/ 2897 w 10000"/>
              <a:gd name="connsiteY1" fmla="*/ 10000 h 10330"/>
              <a:gd name="connsiteX2" fmla="*/ 3154 w 10000"/>
              <a:gd name="connsiteY2" fmla="*/ 9813 h 10330"/>
              <a:gd name="connsiteX3" fmla="*/ 5265 w 10000"/>
              <a:gd name="connsiteY3" fmla="*/ 3738 h 10330"/>
              <a:gd name="connsiteX4" fmla="*/ 6526 w 10000"/>
              <a:gd name="connsiteY4" fmla="*/ 6262 h 10330"/>
              <a:gd name="connsiteX5" fmla="*/ 6581 w 10000"/>
              <a:gd name="connsiteY5" fmla="*/ 6472 h 10330"/>
              <a:gd name="connsiteX6" fmla="*/ 6386 w 10000"/>
              <a:gd name="connsiteY6" fmla="*/ 6671 h 10330"/>
              <a:gd name="connsiteX7" fmla="*/ 5600 w 10000"/>
              <a:gd name="connsiteY7" fmla="*/ 6671 h 10330"/>
              <a:gd name="connsiteX8" fmla="*/ 5421 w 10000"/>
              <a:gd name="connsiteY8" fmla="*/ 6822 h 10330"/>
              <a:gd name="connsiteX9" fmla="*/ 5475 w 10000"/>
              <a:gd name="connsiteY9" fmla="*/ 7021 h 10330"/>
              <a:gd name="connsiteX10" fmla="*/ 6846 w 10000"/>
              <a:gd name="connsiteY10" fmla="*/ 9813 h 10330"/>
              <a:gd name="connsiteX11" fmla="*/ 7103 w 10000"/>
              <a:gd name="connsiteY11" fmla="*/ 10000 h 10330"/>
              <a:gd name="connsiteX12" fmla="*/ 9213 w 10000"/>
              <a:gd name="connsiteY12" fmla="*/ 10000 h 10330"/>
              <a:gd name="connsiteX13" fmla="*/ 9455 w 10000"/>
              <a:gd name="connsiteY13" fmla="*/ 9766 h 10330"/>
              <a:gd name="connsiteX14" fmla="*/ 9400 w 10000"/>
              <a:gd name="connsiteY14" fmla="*/ 9544 h 10330"/>
              <a:gd name="connsiteX15" fmla="*/ 8162 w 10000"/>
              <a:gd name="connsiteY15" fmla="*/ 7021 h 10330"/>
              <a:gd name="connsiteX16" fmla="*/ 8100 w 10000"/>
              <a:gd name="connsiteY16" fmla="*/ 6822 h 10330"/>
              <a:gd name="connsiteX17" fmla="*/ 8287 w 10000"/>
              <a:gd name="connsiteY17" fmla="*/ 6671 h 10330"/>
              <a:gd name="connsiteX18" fmla="*/ 9766 w 10000"/>
              <a:gd name="connsiteY18" fmla="*/ 6671 h 10330"/>
              <a:gd name="connsiteX19" fmla="*/ 10000 w 10000"/>
              <a:gd name="connsiteY19" fmla="*/ 6437 h 10330"/>
              <a:gd name="connsiteX20" fmla="*/ 9938 w 10000"/>
              <a:gd name="connsiteY20" fmla="*/ 6215 h 10330"/>
              <a:gd name="connsiteX21" fmla="*/ 6900 w 10000"/>
              <a:gd name="connsiteY21" fmla="*/ 175 h 10330"/>
              <a:gd name="connsiteX22" fmla="*/ 6659 w 10000"/>
              <a:gd name="connsiteY22" fmla="*/ 0 h 10330"/>
              <a:gd name="connsiteX23" fmla="*/ 3248 w 10000"/>
              <a:gd name="connsiteY23" fmla="*/ 0 h 10330"/>
              <a:gd name="connsiteX24" fmla="*/ 2998 w 10000"/>
              <a:gd name="connsiteY24" fmla="*/ 175 h 10330"/>
              <a:gd name="connsiteX25" fmla="*/ 62 w 10000"/>
              <a:gd name="connsiteY25" fmla="*/ 6215 h 10330"/>
              <a:gd name="connsiteX26" fmla="*/ 0 w 10000"/>
              <a:gd name="connsiteY26" fmla="*/ 6437 h 10330"/>
              <a:gd name="connsiteX27" fmla="*/ 234 w 10000"/>
              <a:gd name="connsiteY27" fmla="*/ 6671 h 10330"/>
              <a:gd name="connsiteX28" fmla="*/ 1713 w 10000"/>
              <a:gd name="connsiteY28" fmla="*/ 6671 h 10330"/>
              <a:gd name="connsiteX29" fmla="*/ 1900 w 10000"/>
              <a:gd name="connsiteY29" fmla="*/ 6822 h 10330"/>
              <a:gd name="connsiteX30" fmla="*/ 1838 w 10000"/>
              <a:gd name="connsiteY30" fmla="*/ 7021 h 10330"/>
              <a:gd name="connsiteX31" fmla="*/ 600 w 10000"/>
              <a:gd name="connsiteY31" fmla="*/ 9544 h 10330"/>
              <a:gd name="connsiteX32" fmla="*/ 545 w 10000"/>
              <a:gd name="connsiteY32" fmla="*/ 9766 h 10330"/>
              <a:gd name="connsiteX33" fmla="*/ 787 w 10000"/>
              <a:gd name="connsiteY33" fmla="*/ 10000 h 10330"/>
              <a:gd name="connsiteX0" fmla="*/ 787 w 10000"/>
              <a:gd name="connsiteY0" fmla="*/ 10000 h 10148"/>
              <a:gd name="connsiteX1" fmla="*/ 2897 w 10000"/>
              <a:gd name="connsiteY1" fmla="*/ 10000 h 10148"/>
              <a:gd name="connsiteX2" fmla="*/ 3154 w 10000"/>
              <a:gd name="connsiteY2" fmla="*/ 9813 h 10148"/>
              <a:gd name="connsiteX3" fmla="*/ 6526 w 10000"/>
              <a:gd name="connsiteY3" fmla="*/ 6262 h 10148"/>
              <a:gd name="connsiteX4" fmla="*/ 6581 w 10000"/>
              <a:gd name="connsiteY4" fmla="*/ 6472 h 10148"/>
              <a:gd name="connsiteX5" fmla="*/ 6386 w 10000"/>
              <a:gd name="connsiteY5" fmla="*/ 6671 h 10148"/>
              <a:gd name="connsiteX6" fmla="*/ 5600 w 10000"/>
              <a:gd name="connsiteY6" fmla="*/ 6671 h 10148"/>
              <a:gd name="connsiteX7" fmla="*/ 5421 w 10000"/>
              <a:gd name="connsiteY7" fmla="*/ 6822 h 10148"/>
              <a:gd name="connsiteX8" fmla="*/ 5475 w 10000"/>
              <a:gd name="connsiteY8" fmla="*/ 7021 h 10148"/>
              <a:gd name="connsiteX9" fmla="*/ 6846 w 10000"/>
              <a:gd name="connsiteY9" fmla="*/ 9813 h 10148"/>
              <a:gd name="connsiteX10" fmla="*/ 7103 w 10000"/>
              <a:gd name="connsiteY10" fmla="*/ 10000 h 10148"/>
              <a:gd name="connsiteX11" fmla="*/ 9213 w 10000"/>
              <a:gd name="connsiteY11" fmla="*/ 10000 h 10148"/>
              <a:gd name="connsiteX12" fmla="*/ 9455 w 10000"/>
              <a:gd name="connsiteY12" fmla="*/ 9766 h 10148"/>
              <a:gd name="connsiteX13" fmla="*/ 9400 w 10000"/>
              <a:gd name="connsiteY13" fmla="*/ 9544 h 10148"/>
              <a:gd name="connsiteX14" fmla="*/ 8162 w 10000"/>
              <a:gd name="connsiteY14" fmla="*/ 7021 h 10148"/>
              <a:gd name="connsiteX15" fmla="*/ 8100 w 10000"/>
              <a:gd name="connsiteY15" fmla="*/ 6822 h 10148"/>
              <a:gd name="connsiteX16" fmla="*/ 8287 w 10000"/>
              <a:gd name="connsiteY16" fmla="*/ 6671 h 10148"/>
              <a:gd name="connsiteX17" fmla="*/ 9766 w 10000"/>
              <a:gd name="connsiteY17" fmla="*/ 6671 h 10148"/>
              <a:gd name="connsiteX18" fmla="*/ 10000 w 10000"/>
              <a:gd name="connsiteY18" fmla="*/ 6437 h 10148"/>
              <a:gd name="connsiteX19" fmla="*/ 9938 w 10000"/>
              <a:gd name="connsiteY19" fmla="*/ 6215 h 10148"/>
              <a:gd name="connsiteX20" fmla="*/ 6900 w 10000"/>
              <a:gd name="connsiteY20" fmla="*/ 175 h 10148"/>
              <a:gd name="connsiteX21" fmla="*/ 6659 w 10000"/>
              <a:gd name="connsiteY21" fmla="*/ 0 h 10148"/>
              <a:gd name="connsiteX22" fmla="*/ 3248 w 10000"/>
              <a:gd name="connsiteY22" fmla="*/ 0 h 10148"/>
              <a:gd name="connsiteX23" fmla="*/ 2998 w 10000"/>
              <a:gd name="connsiteY23" fmla="*/ 175 h 10148"/>
              <a:gd name="connsiteX24" fmla="*/ 62 w 10000"/>
              <a:gd name="connsiteY24" fmla="*/ 6215 h 10148"/>
              <a:gd name="connsiteX25" fmla="*/ 0 w 10000"/>
              <a:gd name="connsiteY25" fmla="*/ 6437 h 10148"/>
              <a:gd name="connsiteX26" fmla="*/ 234 w 10000"/>
              <a:gd name="connsiteY26" fmla="*/ 6671 h 10148"/>
              <a:gd name="connsiteX27" fmla="*/ 1713 w 10000"/>
              <a:gd name="connsiteY27" fmla="*/ 6671 h 10148"/>
              <a:gd name="connsiteX28" fmla="*/ 1900 w 10000"/>
              <a:gd name="connsiteY28" fmla="*/ 6822 h 10148"/>
              <a:gd name="connsiteX29" fmla="*/ 1838 w 10000"/>
              <a:gd name="connsiteY29" fmla="*/ 7021 h 10148"/>
              <a:gd name="connsiteX30" fmla="*/ 600 w 10000"/>
              <a:gd name="connsiteY30" fmla="*/ 9544 h 10148"/>
              <a:gd name="connsiteX31" fmla="*/ 545 w 10000"/>
              <a:gd name="connsiteY31" fmla="*/ 9766 h 10148"/>
              <a:gd name="connsiteX32" fmla="*/ 787 w 10000"/>
              <a:gd name="connsiteY32" fmla="*/ 10000 h 10148"/>
              <a:gd name="connsiteX0" fmla="*/ 787 w 10000"/>
              <a:gd name="connsiteY0" fmla="*/ 10000 h 10133"/>
              <a:gd name="connsiteX1" fmla="*/ 2897 w 10000"/>
              <a:gd name="connsiteY1" fmla="*/ 10000 h 10133"/>
              <a:gd name="connsiteX2" fmla="*/ 3154 w 10000"/>
              <a:gd name="connsiteY2" fmla="*/ 9813 h 10133"/>
              <a:gd name="connsiteX3" fmla="*/ 6581 w 10000"/>
              <a:gd name="connsiteY3" fmla="*/ 6472 h 10133"/>
              <a:gd name="connsiteX4" fmla="*/ 6386 w 10000"/>
              <a:gd name="connsiteY4" fmla="*/ 6671 h 10133"/>
              <a:gd name="connsiteX5" fmla="*/ 5600 w 10000"/>
              <a:gd name="connsiteY5" fmla="*/ 6671 h 10133"/>
              <a:gd name="connsiteX6" fmla="*/ 5421 w 10000"/>
              <a:gd name="connsiteY6" fmla="*/ 6822 h 10133"/>
              <a:gd name="connsiteX7" fmla="*/ 5475 w 10000"/>
              <a:gd name="connsiteY7" fmla="*/ 7021 h 10133"/>
              <a:gd name="connsiteX8" fmla="*/ 6846 w 10000"/>
              <a:gd name="connsiteY8" fmla="*/ 9813 h 10133"/>
              <a:gd name="connsiteX9" fmla="*/ 7103 w 10000"/>
              <a:gd name="connsiteY9" fmla="*/ 10000 h 10133"/>
              <a:gd name="connsiteX10" fmla="*/ 9213 w 10000"/>
              <a:gd name="connsiteY10" fmla="*/ 10000 h 10133"/>
              <a:gd name="connsiteX11" fmla="*/ 9455 w 10000"/>
              <a:gd name="connsiteY11" fmla="*/ 9766 h 10133"/>
              <a:gd name="connsiteX12" fmla="*/ 9400 w 10000"/>
              <a:gd name="connsiteY12" fmla="*/ 9544 h 10133"/>
              <a:gd name="connsiteX13" fmla="*/ 8162 w 10000"/>
              <a:gd name="connsiteY13" fmla="*/ 7021 h 10133"/>
              <a:gd name="connsiteX14" fmla="*/ 8100 w 10000"/>
              <a:gd name="connsiteY14" fmla="*/ 6822 h 10133"/>
              <a:gd name="connsiteX15" fmla="*/ 8287 w 10000"/>
              <a:gd name="connsiteY15" fmla="*/ 6671 h 10133"/>
              <a:gd name="connsiteX16" fmla="*/ 9766 w 10000"/>
              <a:gd name="connsiteY16" fmla="*/ 6671 h 10133"/>
              <a:gd name="connsiteX17" fmla="*/ 10000 w 10000"/>
              <a:gd name="connsiteY17" fmla="*/ 6437 h 10133"/>
              <a:gd name="connsiteX18" fmla="*/ 9938 w 10000"/>
              <a:gd name="connsiteY18" fmla="*/ 6215 h 10133"/>
              <a:gd name="connsiteX19" fmla="*/ 6900 w 10000"/>
              <a:gd name="connsiteY19" fmla="*/ 175 h 10133"/>
              <a:gd name="connsiteX20" fmla="*/ 6659 w 10000"/>
              <a:gd name="connsiteY20" fmla="*/ 0 h 10133"/>
              <a:gd name="connsiteX21" fmla="*/ 3248 w 10000"/>
              <a:gd name="connsiteY21" fmla="*/ 0 h 10133"/>
              <a:gd name="connsiteX22" fmla="*/ 2998 w 10000"/>
              <a:gd name="connsiteY22" fmla="*/ 175 h 10133"/>
              <a:gd name="connsiteX23" fmla="*/ 62 w 10000"/>
              <a:gd name="connsiteY23" fmla="*/ 6215 h 10133"/>
              <a:gd name="connsiteX24" fmla="*/ 0 w 10000"/>
              <a:gd name="connsiteY24" fmla="*/ 6437 h 10133"/>
              <a:gd name="connsiteX25" fmla="*/ 234 w 10000"/>
              <a:gd name="connsiteY25" fmla="*/ 6671 h 10133"/>
              <a:gd name="connsiteX26" fmla="*/ 1713 w 10000"/>
              <a:gd name="connsiteY26" fmla="*/ 6671 h 10133"/>
              <a:gd name="connsiteX27" fmla="*/ 1900 w 10000"/>
              <a:gd name="connsiteY27" fmla="*/ 6822 h 10133"/>
              <a:gd name="connsiteX28" fmla="*/ 1838 w 10000"/>
              <a:gd name="connsiteY28" fmla="*/ 7021 h 10133"/>
              <a:gd name="connsiteX29" fmla="*/ 600 w 10000"/>
              <a:gd name="connsiteY29" fmla="*/ 9544 h 10133"/>
              <a:gd name="connsiteX30" fmla="*/ 545 w 10000"/>
              <a:gd name="connsiteY30" fmla="*/ 9766 h 10133"/>
              <a:gd name="connsiteX31" fmla="*/ 787 w 10000"/>
              <a:gd name="connsiteY31" fmla="*/ 10000 h 10133"/>
              <a:gd name="connsiteX0" fmla="*/ 787 w 10000"/>
              <a:gd name="connsiteY0" fmla="*/ 10000 h 10133"/>
              <a:gd name="connsiteX1" fmla="*/ 2897 w 10000"/>
              <a:gd name="connsiteY1" fmla="*/ 10000 h 10133"/>
              <a:gd name="connsiteX2" fmla="*/ 3154 w 10000"/>
              <a:gd name="connsiteY2" fmla="*/ 9813 h 10133"/>
              <a:gd name="connsiteX3" fmla="*/ 6581 w 10000"/>
              <a:gd name="connsiteY3" fmla="*/ 6472 h 10133"/>
              <a:gd name="connsiteX4" fmla="*/ 6386 w 10000"/>
              <a:gd name="connsiteY4" fmla="*/ 6671 h 10133"/>
              <a:gd name="connsiteX5" fmla="*/ 5600 w 10000"/>
              <a:gd name="connsiteY5" fmla="*/ 6671 h 10133"/>
              <a:gd name="connsiteX6" fmla="*/ 5421 w 10000"/>
              <a:gd name="connsiteY6" fmla="*/ 6822 h 10133"/>
              <a:gd name="connsiteX7" fmla="*/ 5475 w 10000"/>
              <a:gd name="connsiteY7" fmla="*/ 7021 h 10133"/>
              <a:gd name="connsiteX8" fmla="*/ 6846 w 10000"/>
              <a:gd name="connsiteY8" fmla="*/ 9813 h 10133"/>
              <a:gd name="connsiteX9" fmla="*/ 7103 w 10000"/>
              <a:gd name="connsiteY9" fmla="*/ 10000 h 10133"/>
              <a:gd name="connsiteX10" fmla="*/ 9213 w 10000"/>
              <a:gd name="connsiteY10" fmla="*/ 10000 h 10133"/>
              <a:gd name="connsiteX11" fmla="*/ 9455 w 10000"/>
              <a:gd name="connsiteY11" fmla="*/ 9766 h 10133"/>
              <a:gd name="connsiteX12" fmla="*/ 9400 w 10000"/>
              <a:gd name="connsiteY12" fmla="*/ 9544 h 10133"/>
              <a:gd name="connsiteX13" fmla="*/ 8162 w 10000"/>
              <a:gd name="connsiteY13" fmla="*/ 7021 h 10133"/>
              <a:gd name="connsiteX14" fmla="*/ 8100 w 10000"/>
              <a:gd name="connsiteY14" fmla="*/ 6822 h 10133"/>
              <a:gd name="connsiteX15" fmla="*/ 8287 w 10000"/>
              <a:gd name="connsiteY15" fmla="*/ 6671 h 10133"/>
              <a:gd name="connsiteX16" fmla="*/ 9766 w 10000"/>
              <a:gd name="connsiteY16" fmla="*/ 6671 h 10133"/>
              <a:gd name="connsiteX17" fmla="*/ 10000 w 10000"/>
              <a:gd name="connsiteY17" fmla="*/ 6437 h 10133"/>
              <a:gd name="connsiteX18" fmla="*/ 9938 w 10000"/>
              <a:gd name="connsiteY18" fmla="*/ 6215 h 10133"/>
              <a:gd name="connsiteX19" fmla="*/ 6900 w 10000"/>
              <a:gd name="connsiteY19" fmla="*/ 175 h 10133"/>
              <a:gd name="connsiteX20" fmla="*/ 6659 w 10000"/>
              <a:gd name="connsiteY20" fmla="*/ 0 h 10133"/>
              <a:gd name="connsiteX21" fmla="*/ 3248 w 10000"/>
              <a:gd name="connsiteY21" fmla="*/ 0 h 10133"/>
              <a:gd name="connsiteX22" fmla="*/ 2998 w 10000"/>
              <a:gd name="connsiteY22" fmla="*/ 175 h 10133"/>
              <a:gd name="connsiteX23" fmla="*/ 62 w 10000"/>
              <a:gd name="connsiteY23" fmla="*/ 6215 h 10133"/>
              <a:gd name="connsiteX24" fmla="*/ 0 w 10000"/>
              <a:gd name="connsiteY24" fmla="*/ 6437 h 10133"/>
              <a:gd name="connsiteX25" fmla="*/ 234 w 10000"/>
              <a:gd name="connsiteY25" fmla="*/ 6671 h 10133"/>
              <a:gd name="connsiteX26" fmla="*/ 1713 w 10000"/>
              <a:gd name="connsiteY26" fmla="*/ 6671 h 10133"/>
              <a:gd name="connsiteX27" fmla="*/ 1900 w 10000"/>
              <a:gd name="connsiteY27" fmla="*/ 6822 h 10133"/>
              <a:gd name="connsiteX28" fmla="*/ 1838 w 10000"/>
              <a:gd name="connsiteY28" fmla="*/ 7021 h 10133"/>
              <a:gd name="connsiteX29" fmla="*/ 600 w 10000"/>
              <a:gd name="connsiteY29" fmla="*/ 9544 h 10133"/>
              <a:gd name="connsiteX30" fmla="*/ 545 w 10000"/>
              <a:gd name="connsiteY30" fmla="*/ 9766 h 10133"/>
              <a:gd name="connsiteX31" fmla="*/ 787 w 10000"/>
              <a:gd name="connsiteY31" fmla="*/ 10000 h 10133"/>
              <a:gd name="connsiteX32" fmla="*/ 787 w 10000"/>
              <a:gd name="connsiteY32" fmla="*/ 10000 h 10133"/>
              <a:gd name="connsiteX0" fmla="*/ 787 w 10000"/>
              <a:gd name="connsiteY0" fmla="*/ 10000 h 10119"/>
              <a:gd name="connsiteX1" fmla="*/ 2897 w 10000"/>
              <a:gd name="connsiteY1" fmla="*/ 10000 h 10119"/>
              <a:gd name="connsiteX2" fmla="*/ 3154 w 10000"/>
              <a:gd name="connsiteY2" fmla="*/ 9813 h 10119"/>
              <a:gd name="connsiteX3" fmla="*/ 6386 w 10000"/>
              <a:gd name="connsiteY3" fmla="*/ 6671 h 10119"/>
              <a:gd name="connsiteX4" fmla="*/ 5600 w 10000"/>
              <a:gd name="connsiteY4" fmla="*/ 6671 h 10119"/>
              <a:gd name="connsiteX5" fmla="*/ 5421 w 10000"/>
              <a:gd name="connsiteY5" fmla="*/ 6822 h 10119"/>
              <a:gd name="connsiteX6" fmla="*/ 5475 w 10000"/>
              <a:gd name="connsiteY6" fmla="*/ 7021 h 10119"/>
              <a:gd name="connsiteX7" fmla="*/ 6846 w 10000"/>
              <a:gd name="connsiteY7" fmla="*/ 9813 h 10119"/>
              <a:gd name="connsiteX8" fmla="*/ 7103 w 10000"/>
              <a:gd name="connsiteY8" fmla="*/ 10000 h 10119"/>
              <a:gd name="connsiteX9" fmla="*/ 9213 w 10000"/>
              <a:gd name="connsiteY9" fmla="*/ 10000 h 10119"/>
              <a:gd name="connsiteX10" fmla="*/ 9455 w 10000"/>
              <a:gd name="connsiteY10" fmla="*/ 9766 h 10119"/>
              <a:gd name="connsiteX11" fmla="*/ 9400 w 10000"/>
              <a:gd name="connsiteY11" fmla="*/ 9544 h 10119"/>
              <a:gd name="connsiteX12" fmla="*/ 8162 w 10000"/>
              <a:gd name="connsiteY12" fmla="*/ 7021 h 10119"/>
              <a:gd name="connsiteX13" fmla="*/ 8100 w 10000"/>
              <a:gd name="connsiteY13" fmla="*/ 6822 h 10119"/>
              <a:gd name="connsiteX14" fmla="*/ 8287 w 10000"/>
              <a:gd name="connsiteY14" fmla="*/ 6671 h 10119"/>
              <a:gd name="connsiteX15" fmla="*/ 9766 w 10000"/>
              <a:gd name="connsiteY15" fmla="*/ 6671 h 10119"/>
              <a:gd name="connsiteX16" fmla="*/ 10000 w 10000"/>
              <a:gd name="connsiteY16" fmla="*/ 6437 h 10119"/>
              <a:gd name="connsiteX17" fmla="*/ 9938 w 10000"/>
              <a:gd name="connsiteY17" fmla="*/ 6215 h 10119"/>
              <a:gd name="connsiteX18" fmla="*/ 6900 w 10000"/>
              <a:gd name="connsiteY18" fmla="*/ 175 h 10119"/>
              <a:gd name="connsiteX19" fmla="*/ 6659 w 10000"/>
              <a:gd name="connsiteY19" fmla="*/ 0 h 10119"/>
              <a:gd name="connsiteX20" fmla="*/ 3248 w 10000"/>
              <a:gd name="connsiteY20" fmla="*/ 0 h 10119"/>
              <a:gd name="connsiteX21" fmla="*/ 2998 w 10000"/>
              <a:gd name="connsiteY21" fmla="*/ 175 h 10119"/>
              <a:gd name="connsiteX22" fmla="*/ 62 w 10000"/>
              <a:gd name="connsiteY22" fmla="*/ 6215 h 10119"/>
              <a:gd name="connsiteX23" fmla="*/ 0 w 10000"/>
              <a:gd name="connsiteY23" fmla="*/ 6437 h 10119"/>
              <a:gd name="connsiteX24" fmla="*/ 234 w 10000"/>
              <a:gd name="connsiteY24" fmla="*/ 6671 h 10119"/>
              <a:gd name="connsiteX25" fmla="*/ 1713 w 10000"/>
              <a:gd name="connsiteY25" fmla="*/ 6671 h 10119"/>
              <a:gd name="connsiteX26" fmla="*/ 1900 w 10000"/>
              <a:gd name="connsiteY26" fmla="*/ 6822 h 10119"/>
              <a:gd name="connsiteX27" fmla="*/ 1838 w 10000"/>
              <a:gd name="connsiteY27" fmla="*/ 7021 h 10119"/>
              <a:gd name="connsiteX28" fmla="*/ 600 w 10000"/>
              <a:gd name="connsiteY28" fmla="*/ 9544 h 10119"/>
              <a:gd name="connsiteX29" fmla="*/ 545 w 10000"/>
              <a:gd name="connsiteY29" fmla="*/ 9766 h 10119"/>
              <a:gd name="connsiteX30" fmla="*/ 787 w 10000"/>
              <a:gd name="connsiteY30" fmla="*/ 10000 h 10119"/>
              <a:gd name="connsiteX31" fmla="*/ 787 w 10000"/>
              <a:gd name="connsiteY31" fmla="*/ 10000 h 10119"/>
              <a:gd name="connsiteX0" fmla="*/ 787 w 10000"/>
              <a:gd name="connsiteY0" fmla="*/ 10000 h 10119"/>
              <a:gd name="connsiteX1" fmla="*/ 2897 w 10000"/>
              <a:gd name="connsiteY1" fmla="*/ 10000 h 10119"/>
              <a:gd name="connsiteX2" fmla="*/ 3154 w 10000"/>
              <a:gd name="connsiteY2" fmla="*/ 9813 h 10119"/>
              <a:gd name="connsiteX3" fmla="*/ 5600 w 10000"/>
              <a:gd name="connsiteY3" fmla="*/ 6671 h 10119"/>
              <a:gd name="connsiteX4" fmla="*/ 5421 w 10000"/>
              <a:gd name="connsiteY4" fmla="*/ 6822 h 10119"/>
              <a:gd name="connsiteX5" fmla="*/ 5475 w 10000"/>
              <a:gd name="connsiteY5" fmla="*/ 7021 h 10119"/>
              <a:gd name="connsiteX6" fmla="*/ 6846 w 10000"/>
              <a:gd name="connsiteY6" fmla="*/ 9813 h 10119"/>
              <a:gd name="connsiteX7" fmla="*/ 7103 w 10000"/>
              <a:gd name="connsiteY7" fmla="*/ 10000 h 10119"/>
              <a:gd name="connsiteX8" fmla="*/ 9213 w 10000"/>
              <a:gd name="connsiteY8" fmla="*/ 10000 h 10119"/>
              <a:gd name="connsiteX9" fmla="*/ 9455 w 10000"/>
              <a:gd name="connsiteY9" fmla="*/ 9766 h 10119"/>
              <a:gd name="connsiteX10" fmla="*/ 9400 w 10000"/>
              <a:gd name="connsiteY10" fmla="*/ 9544 h 10119"/>
              <a:gd name="connsiteX11" fmla="*/ 8162 w 10000"/>
              <a:gd name="connsiteY11" fmla="*/ 7021 h 10119"/>
              <a:gd name="connsiteX12" fmla="*/ 8100 w 10000"/>
              <a:gd name="connsiteY12" fmla="*/ 6822 h 10119"/>
              <a:gd name="connsiteX13" fmla="*/ 8287 w 10000"/>
              <a:gd name="connsiteY13" fmla="*/ 6671 h 10119"/>
              <a:gd name="connsiteX14" fmla="*/ 9766 w 10000"/>
              <a:gd name="connsiteY14" fmla="*/ 6671 h 10119"/>
              <a:gd name="connsiteX15" fmla="*/ 10000 w 10000"/>
              <a:gd name="connsiteY15" fmla="*/ 6437 h 10119"/>
              <a:gd name="connsiteX16" fmla="*/ 9938 w 10000"/>
              <a:gd name="connsiteY16" fmla="*/ 6215 h 10119"/>
              <a:gd name="connsiteX17" fmla="*/ 6900 w 10000"/>
              <a:gd name="connsiteY17" fmla="*/ 175 h 10119"/>
              <a:gd name="connsiteX18" fmla="*/ 6659 w 10000"/>
              <a:gd name="connsiteY18" fmla="*/ 0 h 10119"/>
              <a:gd name="connsiteX19" fmla="*/ 3248 w 10000"/>
              <a:gd name="connsiteY19" fmla="*/ 0 h 10119"/>
              <a:gd name="connsiteX20" fmla="*/ 2998 w 10000"/>
              <a:gd name="connsiteY20" fmla="*/ 175 h 10119"/>
              <a:gd name="connsiteX21" fmla="*/ 62 w 10000"/>
              <a:gd name="connsiteY21" fmla="*/ 6215 h 10119"/>
              <a:gd name="connsiteX22" fmla="*/ 0 w 10000"/>
              <a:gd name="connsiteY22" fmla="*/ 6437 h 10119"/>
              <a:gd name="connsiteX23" fmla="*/ 234 w 10000"/>
              <a:gd name="connsiteY23" fmla="*/ 6671 h 10119"/>
              <a:gd name="connsiteX24" fmla="*/ 1713 w 10000"/>
              <a:gd name="connsiteY24" fmla="*/ 6671 h 10119"/>
              <a:gd name="connsiteX25" fmla="*/ 1900 w 10000"/>
              <a:gd name="connsiteY25" fmla="*/ 6822 h 10119"/>
              <a:gd name="connsiteX26" fmla="*/ 1838 w 10000"/>
              <a:gd name="connsiteY26" fmla="*/ 7021 h 10119"/>
              <a:gd name="connsiteX27" fmla="*/ 600 w 10000"/>
              <a:gd name="connsiteY27" fmla="*/ 9544 h 10119"/>
              <a:gd name="connsiteX28" fmla="*/ 545 w 10000"/>
              <a:gd name="connsiteY28" fmla="*/ 9766 h 10119"/>
              <a:gd name="connsiteX29" fmla="*/ 787 w 10000"/>
              <a:gd name="connsiteY29" fmla="*/ 10000 h 10119"/>
              <a:gd name="connsiteX30" fmla="*/ 787 w 10000"/>
              <a:gd name="connsiteY30" fmla="*/ 10000 h 10119"/>
              <a:gd name="connsiteX0" fmla="*/ 787 w 10000"/>
              <a:gd name="connsiteY0" fmla="*/ 10000 h 10109"/>
              <a:gd name="connsiteX1" fmla="*/ 2897 w 10000"/>
              <a:gd name="connsiteY1" fmla="*/ 10000 h 10109"/>
              <a:gd name="connsiteX2" fmla="*/ 3154 w 10000"/>
              <a:gd name="connsiteY2" fmla="*/ 9813 h 10109"/>
              <a:gd name="connsiteX3" fmla="*/ 5421 w 10000"/>
              <a:gd name="connsiteY3" fmla="*/ 6822 h 10109"/>
              <a:gd name="connsiteX4" fmla="*/ 5475 w 10000"/>
              <a:gd name="connsiteY4" fmla="*/ 7021 h 10109"/>
              <a:gd name="connsiteX5" fmla="*/ 6846 w 10000"/>
              <a:gd name="connsiteY5" fmla="*/ 9813 h 10109"/>
              <a:gd name="connsiteX6" fmla="*/ 7103 w 10000"/>
              <a:gd name="connsiteY6" fmla="*/ 10000 h 10109"/>
              <a:gd name="connsiteX7" fmla="*/ 9213 w 10000"/>
              <a:gd name="connsiteY7" fmla="*/ 10000 h 10109"/>
              <a:gd name="connsiteX8" fmla="*/ 9455 w 10000"/>
              <a:gd name="connsiteY8" fmla="*/ 9766 h 10109"/>
              <a:gd name="connsiteX9" fmla="*/ 9400 w 10000"/>
              <a:gd name="connsiteY9" fmla="*/ 9544 h 10109"/>
              <a:gd name="connsiteX10" fmla="*/ 8162 w 10000"/>
              <a:gd name="connsiteY10" fmla="*/ 7021 h 10109"/>
              <a:gd name="connsiteX11" fmla="*/ 8100 w 10000"/>
              <a:gd name="connsiteY11" fmla="*/ 6822 h 10109"/>
              <a:gd name="connsiteX12" fmla="*/ 8287 w 10000"/>
              <a:gd name="connsiteY12" fmla="*/ 6671 h 10109"/>
              <a:gd name="connsiteX13" fmla="*/ 9766 w 10000"/>
              <a:gd name="connsiteY13" fmla="*/ 6671 h 10109"/>
              <a:gd name="connsiteX14" fmla="*/ 10000 w 10000"/>
              <a:gd name="connsiteY14" fmla="*/ 6437 h 10109"/>
              <a:gd name="connsiteX15" fmla="*/ 9938 w 10000"/>
              <a:gd name="connsiteY15" fmla="*/ 6215 h 10109"/>
              <a:gd name="connsiteX16" fmla="*/ 6900 w 10000"/>
              <a:gd name="connsiteY16" fmla="*/ 175 h 10109"/>
              <a:gd name="connsiteX17" fmla="*/ 6659 w 10000"/>
              <a:gd name="connsiteY17" fmla="*/ 0 h 10109"/>
              <a:gd name="connsiteX18" fmla="*/ 3248 w 10000"/>
              <a:gd name="connsiteY18" fmla="*/ 0 h 10109"/>
              <a:gd name="connsiteX19" fmla="*/ 2998 w 10000"/>
              <a:gd name="connsiteY19" fmla="*/ 175 h 10109"/>
              <a:gd name="connsiteX20" fmla="*/ 62 w 10000"/>
              <a:gd name="connsiteY20" fmla="*/ 6215 h 10109"/>
              <a:gd name="connsiteX21" fmla="*/ 0 w 10000"/>
              <a:gd name="connsiteY21" fmla="*/ 6437 h 10109"/>
              <a:gd name="connsiteX22" fmla="*/ 234 w 10000"/>
              <a:gd name="connsiteY22" fmla="*/ 6671 h 10109"/>
              <a:gd name="connsiteX23" fmla="*/ 1713 w 10000"/>
              <a:gd name="connsiteY23" fmla="*/ 6671 h 10109"/>
              <a:gd name="connsiteX24" fmla="*/ 1900 w 10000"/>
              <a:gd name="connsiteY24" fmla="*/ 6822 h 10109"/>
              <a:gd name="connsiteX25" fmla="*/ 1838 w 10000"/>
              <a:gd name="connsiteY25" fmla="*/ 7021 h 10109"/>
              <a:gd name="connsiteX26" fmla="*/ 600 w 10000"/>
              <a:gd name="connsiteY26" fmla="*/ 9544 h 10109"/>
              <a:gd name="connsiteX27" fmla="*/ 545 w 10000"/>
              <a:gd name="connsiteY27" fmla="*/ 9766 h 10109"/>
              <a:gd name="connsiteX28" fmla="*/ 787 w 10000"/>
              <a:gd name="connsiteY28" fmla="*/ 10000 h 10109"/>
              <a:gd name="connsiteX29" fmla="*/ 787 w 10000"/>
              <a:gd name="connsiteY29" fmla="*/ 10000 h 10109"/>
              <a:gd name="connsiteX0" fmla="*/ 787 w 10000"/>
              <a:gd name="connsiteY0" fmla="*/ 10000 h 10109"/>
              <a:gd name="connsiteX1" fmla="*/ 2897 w 10000"/>
              <a:gd name="connsiteY1" fmla="*/ 10000 h 10109"/>
              <a:gd name="connsiteX2" fmla="*/ 3154 w 10000"/>
              <a:gd name="connsiteY2" fmla="*/ 9813 h 10109"/>
              <a:gd name="connsiteX3" fmla="*/ 5421 w 10000"/>
              <a:gd name="connsiteY3" fmla="*/ 6822 h 10109"/>
              <a:gd name="connsiteX4" fmla="*/ 6846 w 10000"/>
              <a:gd name="connsiteY4" fmla="*/ 9813 h 10109"/>
              <a:gd name="connsiteX5" fmla="*/ 7103 w 10000"/>
              <a:gd name="connsiteY5" fmla="*/ 10000 h 10109"/>
              <a:gd name="connsiteX6" fmla="*/ 9213 w 10000"/>
              <a:gd name="connsiteY6" fmla="*/ 10000 h 10109"/>
              <a:gd name="connsiteX7" fmla="*/ 9455 w 10000"/>
              <a:gd name="connsiteY7" fmla="*/ 9766 h 10109"/>
              <a:gd name="connsiteX8" fmla="*/ 9400 w 10000"/>
              <a:gd name="connsiteY8" fmla="*/ 9544 h 10109"/>
              <a:gd name="connsiteX9" fmla="*/ 8162 w 10000"/>
              <a:gd name="connsiteY9" fmla="*/ 7021 h 10109"/>
              <a:gd name="connsiteX10" fmla="*/ 8100 w 10000"/>
              <a:gd name="connsiteY10" fmla="*/ 6822 h 10109"/>
              <a:gd name="connsiteX11" fmla="*/ 8287 w 10000"/>
              <a:gd name="connsiteY11" fmla="*/ 6671 h 10109"/>
              <a:gd name="connsiteX12" fmla="*/ 9766 w 10000"/>
              <a:gd name="connsiteY12" fmla="*/ 6671 h 10109"/>
              <a:gd name="connsiteX13" fmla="*/ 10000 w 10000"/>
              <a:gd name="connsiteY13" fmla="*/ 6437 h 10109"/>
              <a:gd name="connsiteX14" fmla="*/ 9938 w 10000"/>
              <a:gd name="connsiteY14" fmla="*/ 6215 h 10109"/>
              <a:gd name="connsiteX15" fmla="*/ 6900 w 10000"/>
              <a:gd name="connsiteY15" fmla="*/ 175 h 10109"/>
              <a:gd name="connsiteX16" fmla="*/ 6659 w 10000"/>
              <a:gd name="connsiteY16" fmla="*/ 0 h 10109"/>
              <a:gd name="connsiteX17" fmla="*/ 3248 w 10000"/>
              <a:gd name="connsiteY17" fmla="*/ 0 h 10109"/>
              <a:gd name="connsiteX18" fmla="*/ 2998 w 10000"/>
              <a:gd name="connsiteY18" fmla="*/ 175 h 10109"/>
              <a:gd name="connsiteX19" fmla="*/ 62 w 10000"/>
              <a:gd name="connsiteY19" fmla="*/ 6215 h 10109"/>
              <a:gd name="connsiteX20" fmla="*/ 0 w 10000"/>
              <a:gd name="connsiteY20" fmla="*/ 6437 h 10109"/>
              <a:gd name="connsiteX21" fmla="*/ 234 w 10000"/>
              <a:gd name="connsiteY21" fmla="*/ 6671 h 10109"/>
              <a:gd name="connsiteX22" fmla="*/ 1713 w 10000"/>
              <a:gd name="connsiteY22" fmla="*/ 6671 h 10109"/>
              <a:gd name="connsiteX23" fmla="*/ 1900 w 10000"/>
              <a:gd name="connsiteY23" fmla="*/ 6822 h 10109"/>
              <a:gd name="connsiteX24" fmla="*/ 1838 w 10000"/>
              <a:gd name="connsiteY24" fmla="*/ 7021 h 10109"/>
              <a:gd name="connsiteX25" fmla="*/ 600 w 10000"/>
              <a:gd name="connsiteY25" fmla="*/ 9544 h 10109"/>
              <a:gd name="connsiteX26" fmla="*/ 545 w 10000"/>
              <a:gd name="connsiteY26" fmla="*/ 9766 h 10109"/>
              <a:gd name="connsiteX27" fmla="*/ 787 w 10000"/>
              <a:gd name="connsiteY27" fmla="*/ 10000 h 10109"/>
              <a:gd name="connsiteX28" fmla="*/ 787 w 10000"/>
              <a:gd name="connsiteY28" fmla="*/ 10000 h 10109"/>
              <a:gd name="connsiteX0" fmla="*/ 787 w 10000"/>
              <a:gd name="connsiteY0" fmla="*/ 10000 h 10000"/>
              <a:gd name="connsiteX1" fmla="*/ 2897 w 10000"/>
              <a:gd name="connsiteY1" fmla="*/ 10000 h 10000"/>
              <a:gd name="connsiteX2" fmla="*/ 3154 w 10000"/>
              <a:gd name="connsiteY2" fmla="*/ 9813 h 10000"/>
              <a:gd name="connsiteX3" fmla="*/ 6846 w 10000"/>
              <a:gd name="connsiteY3" fmla="*/ 9813 h 10000"/>
              <a:gd name="connsiteX4" fmla="*/ 7103 w 10000"/>
              <a:gd name="connsiteY4" fmla="*/ 10000 h 10000"/>
              <a:gd name="connsiteX5" fmla="*/ 9213 w 10000"/>
              <a:gd name="connsiteY5" fmla="*/ 10000 h 10000"/>
              <a:gd name="connsiteX6" fmla="*/ 9455 w 10000"/>
              <a:gd name="connsiteY6" fmla="*/ 9766 h 10000"/>
              <a:gd name="connsiteX7" fmla="*/ 9400 w 10000"/>
              <a:gd name="connsiteY7" fmla="*/ 9544 h 10000"/>
              <a:gd name="connsiteX8" fmla="*/ 8162 w 10000"/>
              <a:gd name="connsiteY8" fmla="*/ 7021 h 10000"/>
              <a:gd name="connsiteX9" fmla="*/ 8100 w 10000"/>
              <a:gd name="connsiteY9" fmla="*/ 6822 h 10000"/>
              <a:gd name="connsiteX10" fmla="*/ 8287 w 10000"/>
              <a:gd name="connsiteY10" fmla="*/ 6671 h 10000"/>
              <a:gd name="connsiteX11" fmla="*/ 9766 w 10000"/>
              <a:gd name="connsiteY11" fmla="*/ 6671 h 10000"/>
              <a:gd name="connsiteX12" fmla="*/ 10000 w 10000"/>
              <a:gd name="connsiteY12" fmla="*/ 6437 h 10000"/>
              <a:gd name="connsiteX13" fmla="*/ 9938 w 10000"/>
              <a:gd name="connsiteY13" fmla="*/ 6215 h 10000"/>
              <a:gd name="connsiteX14" fmla="*/ 6900 w 10000"/>
              <a:gd name="connsiteY14" fmla="*/ 175 h 10000"/>
              <a:gd name="connsiteX15" fmla="*/ 6659 w 10000"/>
              <a:gd name="connsiteY15" fmla="*/ 0 h 10000"/>
              <a:gd name="connsiteX16" fmla="*/ 3248 w 10000"/>
              <a:gd name="connsiteY16" fmla="*/ 0 h 10000"/>
              <a:gd name="connsiteX17" fmla="*/ 2998 w 10000"/>
              <a:gd name="connsiteY17" fmla="*/ 175 h 10000"/>
              <a:gd name="connsiteX18" fmla="*/ 62 w 10000"/>
              <a:gd name="connsiteY18" fmla="*/ 6215 h 10000"/>
              <a:gd name="connsiteX19" fmla="*/ 0 w 10000"/>
              <a:gd name="connsiteY19" fmla="*/ 6437 h 10000"/>
              <a:gd name="connsiteX20" fmla="*/ 234 w 10000"/>
              <a:gd name="connsiteY20" fmla="*/ 6671 h 10000"/>
              <a:gd name="connsiteX21" fmla="*/ 1713 w 10000"/>
              <a:gd name="connsiteY21" fmla="*/ 6671 h 10000"/>
              <a:gd name="connsiteX22" fmla="*/ 1900 w 10000"/>
              <a:gd name="connsiteY22" fmla="*/ 6822 h 10000"/>
              <a:gd name="connsiteX23" fmla="*/ 1838 w 10000"/>
              <a:gd name="connsiteY23" fmla="*/ 7021 h 10000"/>
              <a:gd name="connsiteX24" fmla="*/ 600 w 10000"/>
              <a:gd name="connsiteY24" fmla="*/ 9544 h 10000"/>
              <a:gd name="connsiteX25" fmla="*/ 545 w 10000"/>
              <a:gd name="connsiteY25" fmla="*/ 9766 h 10000"/>
              <a:gd name="connsiteX26" fmla="*/ 787 w 10000"/>
              <a:gd name="connsiteY26" fmla="*/ 10000 h 10000"/>
              <a:gd name="connsiteX27" fmla="*/ 787 w 10000"/>
              <a:gd name="connsiteY2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000" h="10000">
                <a:moveTo>
                  <a:pt x="787" y="10000"/>
                </a:moveTo>
                <a:lnTo>
                  <a:pt x="2897" y="10000"/>
                </a:lnTo>
                <a:cubicBezTo>
                  <a:pt x="3022" y="10000"/>
                  <a:pt x="2496" y="9844"/>
                  <a:pt x="3154" y="9813"/>
                </a:cubicBezTo>
                <a:cubicBezTo>
                  <a:pt x="3812" y="9782"/>
                  <a:pt x="6188" y="9782"/>
                  <a:pt x="6846" y="9813"/>
                </a:cubicBezTo>
                <a:cubicBezTo>
                  <a:pt x="7504" y="9844"/>
                  <a:pt x="6994" y="10000"/>
                  <a:pt x="7103" y="10000"/>
                </a:cubicBezTo>
                <a:lnTo>
                  <a:pt x="9213" y="10000"/>
                </a:lnTo>
                <a:cubicBezTo>
                  <a:pt x="9369" y="10000"/>
                  <a:pt x="9455" y="9918"/>
                  <a:pt x="9455" y="9766"/>
                </a:cubicBezTo>
                <a:cubicBezTo>
                  <a:pt x="9455" y="9685"/>
                  <a:pt x="9424" y="9603"/>
                  <a:pt x="9400" y="9544"/>
                </a:cubicBezTo>
                <a:lnTo>
                  <a:pt x="8162" y="7021"/>
                </a:lnTo>
                <a:cubicBezTo>
                  <a:pt x="8131" y="6963"/>
                  <a:pt x="8100" y="6893"/>
                  <a:pt x="8100" y="6822"/>
                </a:cubicBezTo>
                <a:cubicBezTo>
                  <a:pt x="8100" y="6729"/>
                  <a:pt x="8170" y="6671"/>
                  <a:pt x="8287" y="6671"/>
                </a:cubicBezTo>
                <a:lnTo>
                  <a:pt x="9766" y="6671"/>
                </a:lnTo>
                <a:cubicBezTo>
                  <a:pt x="9922" y="6671"/>
                  <a:pt x="10000" y="6577"/>
                  <a:pt x="10000" y="6437"/>
                </a:cubicBezTo>
                <a:cubicBezTo>
                  <a:pt x="10000" y="6355"/>
                  <a:pt x="9969" y="6262"/>
                  <a:pt x="9938" y="6215"/>
                </a:cubicBezTo>
                <a:lnTo>
                  <a:pt x="6900" y="175"/>
                </a:lnTo>
                <a:cubicBezTo>
                  <a:pt x="6846" y="58"/>
                  <a:pt x="6791" y="0"/>
                  <a:pt x="6659" y="0"/>
                </a:cubicBezTo>
                <a:lnTo>
                  <a:pt x="3248" y="0"/>
                </a:lnTo>
                <a:cubicBezTo>
                  <a:pt x="3162" y="0"/>
                  <a:pt x="3069" y="35"/>
                  <a:pt x="2998" y="175"/>
                </a:cubicBezTo>
                <a:lnTo>
                  <a:pt x="62" y="6215"/>
                </a:lnTo>
                <a:cubicBezTo>
                  <a:pt x="23" y="6297"/>
                  <a:pt x="0" y="6367"/>
                  <a:pt x="0" y="6437"/>
                </a:cubicBezTo>
                <a:cubicBezTo>
                  <a:pt x="0" y="6577"/>
                  <a:pt x="78" y="6671"/>
                  <a:pt x="234" y="6671"/>
                </a:cubicBezTo>
                <a:lnTo>
                  <a:pt x="1713" y="6671"/>
                </a:lnTo>
                <a:cubicBezTo>
                  <a:pt x="1830" y="6671"/>
                  <a:pt x="1900" y="6729"/>
                  <a:pt x="1900" y="6822"/>
                </a:cubicBezTo>
                <a:cubicBezTo>
                  <a:pt x="1900" y="6893"/>
                  <a:pt x="1869" y="6963"/>
                  <a:pt x="1838" y="7021"/>
                </a:cubicBezTo>
                <a:lnTo>
                  <a:pt x="600" y="9544"/>
                </a:lnTo>
                <a:cubicBezTo>
                  <a:pt x="576" y="9603"/>
                  <a:pt x="545" y="9685"/>
                  <a:pt x="545" y="9766"/>
                </a:cubicBezTo>
                <a:cubicBezTo>
                  <a:pt x="545" y="9918"/>
                  <a:pt x="631" y="10000"/>
                  <a:pt x="787" y="10000"/>
                </a:cubicBezTo>
                <a:lnTo>
                  <a:pt x="787" y="1000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5477454-E0D8-C730-C884-D635CF220A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7976" y="2991517"/>
            <a:ext cx="1707239" cy="1399512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9E53109-F99C-39F1-2130-9D75D5A0EFC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132" y="6437897"/>
            <a:ext cx="739731" cy="100427"/>
          </a:xfrm>
          <a:prstGeom prst="rect">
            <a:avLst/>
          </a:prstGeom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id="{50B566C5-F516-0919-942A-B3C7D3E65E8D}"/>
              </a:ext>
            </a:extLst>
          </p:cNvPr>
          <p:cNvSpPr/>
          <p:nvPr/>
        </p:nvSpPr>
        <p:spPr>
          <a:xfrm>
            <a:off x="6461992" y="6531014"/>
            <a:ext cx="54526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17480">
              <a:defRPr/>
            </a:pPr>
            <a:r>
              <a:rPr lang="pt-BR" sz="700" dirty="0">
                <a:solidFill>
                  <a:schemeClr val="bg1"/>
                </a:solidFill>
                <a:latin typeface="Calibri" panose="020F0502020204030204"/>
              </a:rPr>
              <a:t>Unimed Seguros Saúde S/A - CNPJ 04.487.255/0001-81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628A6E-F416-9CCF-04AA-84F18FD64BB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1992" y="3131748"/>
            <a:ext cx="2961635" cy="1090172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210B28BA-F7AA-6566-70C9-5E9A5A3EB8F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1799" y="2873348"/>
            <a:ext cx="1400683" cy="26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52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Scale>
                                      <p:cBhvr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65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65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path" presetSubtype="0" decel="10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1.25E-6 0 L -0.1569 0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8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m 78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72DC781A-EDED-1693-FAF5-595633BAC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51959" y="628"/>
            <a:ext cx="4734583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61D996C-745B-A702-D869-EE88706E84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flipH="1">
            <a:off x="2395233" y="-942"/>
            <a:ext cx="6591311" cy="685831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D2F0153-D635-3E26-92D8-18A6F321CB43}"/>
              </a:ext>
            </a:extLst>
          </p:cNvPr>
          <p:cNvSpPr txBox="1"/>
          <p:nvPr/>
        </p:nvSpPr>
        <p:spPr>
          <a:xfrm>
            <a:off x="6472829" y="2489105"/>
            <a:ext cx="2309792" cy="78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chemeClr val="bg1"/>
                </a:solidFill>
                <a:latin typeface="Calibri" panose="020F0502020204030204"/>
              </a:rPr>
              <a:t>Começamos a operar no ramo </a:t>
            </a:r>
            <a:r>
              <a:rPr lang="pt-BR" sz="1400" b="1" dirty="0">
                <a:solidFill>
                  <a:schemeClr val="bg1"/>
                </a:solidFill>
                <a:latin typeface="Calibri" panose="020F0502020204030204"/>
              </a:rPr>
              <a:t>Vida</a:t>
            </a:r>
            <a:r>
              <a:rPr lang="pt-BR" sz="1400" dirty="0">
                <a:solidFill>
                  <a:schemeClr val="bg1"/>
                </a:solidFill>
                <a:latin typeface="Calibri" panose="020F0502020204030204"/>
              </a:rPr>
              <a:t>, a partir deste momento o crescimento </a:t>
            </a:r>
          </a:p>
          <a:p>
            <a:pPr algn="r"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chemeClr val="bg1"/>
                </a:solidFill>
                <a:latin typeface="Calibri" panose="020F0502020204030204"/>
              </a:rPr>
              <a:t>foi contínuo.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B277134-2E80-CBE4-9115-E8578B7A5E01}"/>
              </a:ext>
            </a:extLst>
          </p:cNvPr>
          <p:cNvSpPr txBox="1"/>
          <p:nvPr/>
        </p:nvSpPr>
        <p:spPr>
          <a:xfrm>
            <a:off x="6970741" y="3965298"/>
            <a:ext cx="1811880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chemeClr val="bg1"/>
                </a:solidFill>
                <a:latin typeface="Calibri" panose="020F0502020204030204"/>
              </a:rPr>
              <a:t>Aumentamos a área de atuação para o ramo </a:t>
            </a:r>
            <a:r>
              <a:rPr lang="pt-BR" sz="1400" b="1" dirty="0">
                <a:solidFill>
                  <a:schemeClr val="bg1"/>
                </a:solidFill>
                <a:latin typeface="Calibri" panose="020F0502020204030204"/>
              </a:rPr>
              <a:t>Saúde.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7D71D6-1809-5D22-FDF8-DFC424C556EA}"/>
              </a:ext>
            </a:extLst>
          </p:cNvPr>
          <p:cNvSpPr txBox="1"/>
          <p:nvPr/>
        </p:nvSpPr>
        <p:spPr>
          <a:xfrm>
            <a:off x="6472829" y="5286521"/>
            <a:ext cx="2309792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chemeClr val="bg1"/>
                </a:solidFill>
                <a:latin typeface="Calibri" panose="020F0502020204030204"/>
              </a:rPr>
              <a:t>Já estávamos comercializando Planos </a:t>
            </a:r>
            <a:br>
              <a:rPr lang="pt-BR" sz="1400" dirty="0">
                <a:solidFill>
                  <a:schemeClr val="bg1"/>
                </a:solidFill>
                <a:latin typeface="Calibri" panose="020F0502020204030204"/>
              </a:rPr>
            </a:br>
            <a:r>
              <a:rPr lang="pt-BR" sz="1400" dirty="0">
                <a:solidFill>
                  <a:schemeClr val="bg1"/>
                </a:solidFill>
                <a:latin typeface="Calibri" panose="020F0502020204030204"/>
              </a:rPr>
              <a:t>de </a:t>
            </a:r>
            <a:r>
              <a:rPr lang="pt-BR" sz="1400" b="1" dirty="0">
                <a:solidFill>
                  <a:schemeClr val="bg1"/>
                </a:solidFill>
                <a:latin typeface="Calibri" panose="020F0502020204030204"/>
              </a:rPr>
              <a:t>Previdência</a:t>
            </a:r>
            <a:r>
              <a:rPr lang="pt-BR" sz="14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pt-BR" sz="1400" b="1" dirty="0">
                <a:solidFill>
                  <a:schemeClr val="bg1"/>
                </a:solidFill>
                <a:latin typeface="Calibri" panose="020F0502020204030204"/>
              </a:rPr>
              <a:t>Privada.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5711E59-FF5A-1D58-64EC-D95AEAA858DA}"/>
              </a:ext>
            </a:extLst>
          </p:cNvPr>
          <p:cNvSpPr txBox="1"/>
          <p:nvPr/>
        </p:nvSpPr>
        <p:spPr>
          <a:xfrm>
            <a:off x="6472829" y="918323"/>
            <a:ext cx="2309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17416">
              <a:defRPr/>
            </a:pPr>
            <a:r>
              <a:rPr lang="pt-BR" sz="1400" b="1" dirty="0">
                <a:solidFill>
                  <a:schemeClr val="bg1"/>
                </a:solidFill>
                <a:latin typeface="Calibri" panose="020F0502020204030204"/>
              </a:rPr>
              <a:t>Fundada</a:t>
            </a:r>
            <a:r>
              <a:rPr lang="pt-BR" sz="1400" dirty="0">
                <a:solidFill>
                  <a:schemeClr val="bg1"/>
                </a:solidFill>
                <a:latin typeface="Calibri" panose="020F0502020204030204"/>
              </a:rPr>
              <a:t> em 1989, </a:t>
            </a:r>
            <a:br>
              <a:rPr lang="pt-BR" sz="1400" dirty="0">
                <a:solidFill>
                  <a:schemeClr val="bg1"/>
                </a:solidFill>
                <a:latin typeface="Calibri" panose="020F0502020204030204"/>
              </a:rPr>
            </a:br>
            <a:r>
              <a:rPr lang="pt-BR" sz="1400" dirty="0">
                <a:solidFill>
                  <a:schemeClr val="bg1"/>
                </a:solidFill>
                <a:latin typeface="Calibri" panose="020F0502020204030204"/>
              </a:rPr>
              <a:t>foi incorporada pelo Sistema Unimed, que a partir dela criou a Unimed Seguradora.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B197D3C-1E55-B30E-E466-30DA4F4154FA}"/>
              </a:ext>
            </a:extLst>
          </p:cNvPr>
          <p:cNvSpPr txBox="1"/>
          <p:nvPr/>
        </p:nvSpPr>
        <p:spPr>
          <a:xfrm>
            <a:off x="9008175" y="770226"/>
            <a:ext cx="2012529" cy="78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A imagem da Empresa </a:t>
            </a:r>
          </a:p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se fortaleceu ainda mais com a criação da </a:t>
            </a:r>
            <a:r>
              <a:rPr lang="pt-BR" sz="1400" b="1" dirty="0">
                <a:solidFill>
                  <a:srgbClr val="002D74"/>
                </a:solidFill>
                <a:latin typeface="Calibri" panose="020F0502020204030204"/>
              </a:rPr>
              <a:t>nova marca Unimed Seguros</a:t>
            </a: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868A5719-850D-1956-4953-EEA1B13327A0}"/>
              </a:ext>
            </a:extLst>
          </p:cNvPr>
          <p:cNvSpPr txBox="1"/>
          <p:nvPr/>
        </p:nvSpPr>
        <p:spPr>
          <a:xfrm>
            <a:off x="9008175" y="2176497"/>
            <a:ext cx="2927514" cy="9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Com o objetivo de consolidar </a:t>
            </a:r>
          </a:p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mais a Empresa no ramo de </a:t>
            </a:r>
          </a:p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seguros, reposicionamos a marca </a:t>
            </a:r>
          </a:p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que se torna </a:t>
            </a:r>
            <a:r>
              <a:rPr lang="pt-BR" sz="1400" b="1" dirty="0">
                <a:solidFill>
                  <a:srgbClr val="002D74"/>
                </a:solidFill>
                <a:latin typeface="Calibri" panose="020F0502020204030204"/>
              </a:rPr>
              <a:t>Seguros Unimed </a:t>
            </a: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e </a:t>
            </a:r>
            <a:r>
              <a:rPr lang="pt-BR" sz="1400" b="1" dirty="0">
                <a:solidFill>
                  <a:srgbClr val="002D74"/>
                </a:solidFill>
                <a:latin typeface="Calibri" panose="020F0502020204030204"/>
              </a:rPr>
              <a:t>substituímos a cor verde por azul.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B880D5A-EB5A-75B0-57F5-6B39FEBFF3AC}"/>
              </a:ext>
            </a:extLst>
          </p:cNvPr>
          <p:cNvSpPr txBox="1"/>
          <p:nvPr/>
        </p:nvSpPr>
        <p:spPr>
          <a:xfrm>
            <a:off x="9008175" y="3765544"/>
            <a:ext cx="2440529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Abrimos portas para o segmento </a:t>
            </a:r>
            <a:r>
              <a:rPr lang="pt-BR" sz="1400" b="1" dirty="0">
                <a:solidFill>
                  <a:srgbClr val="002D74"/>
                </a:solidFill>
                <a:latin typeface="Calibri" panose="020F0502020204030204"/>
              </a:rPr>
              <a:t>Odontológico.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9D23BCA-F989-1BC8-E63F-423C7B157CED}"/>
              </a:ext>
            </a:extLst>
          </p:cNvPr>
          <p:cNvSpPr txBox="1"/>
          <p:nvPr/>
        </p:nvSpPr>
        <p:spPr>
          <a:xfrm>
            <a:off x="9008175" y="4795330"/>
            <a:ext cx="2572786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Iniciamos a comercialização </a:t>
            </a:r>
          </a:p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de </a:t>
            </a:r>
            <a:r>
              <a:rPr lang="pt-BR" sz="1400" b="1" dirty="0">
                <a:solidFill>
                  <a:srgbClr val="002D74"/>
                </a:solidFill>
                <a:latin typeface="Calibri" panose="020F0502020204030204"/>
              </a:rPr>
              <a:t>Ramos Elementares.</a:t>
            </a:r>
          </a:p>
        </p:txBody>
      </p:sp>
      <p:sp>
        <p:nvSpPr>
          <p:cNvPr id="82" name="Forma Livre: Forma 81">
            <a:extLst>
              <a:ext uri="{FF2B5EF4-FFF2-40B4-BE49-F238E27FC236}">
                <a16:creationId xmlns:a16="http://schemas.microsoft.com/office/drawing/2014/main" id="{2310B2C0-A499-A855-9FF9-D48573A11230}"/>
              </a:ext>
            </a:extLst>
          </p:cNvPr>
          <p:cNvSpPr/>
          <p:nvPr/>
        </p:nvSpPr>
        <p:spPr>
          <a:xfrm rot="16200000" flipH="1">
            <a:off x="2536443" y="184701"/>
            <a:ext cx="8806548" cy="3886125"/>
          </a:xfrm>
          <a:custGeom>
            <a:avLst/>
            <a:gdLst>
              <a:gd name="connsiteX0" fmla="*/ 412850 w 5715000"/>
              <a:gd name="connsiteY0" fmla="*/ 0 h 2151605"/>
              <a:gd name="connsiteX1" fmla="*/ 5302150 w 5715000"/>
              <a:gd name="connsiteY1" fmla="*/ 0 h 2151605"/>
              <a:gd name="connsiteX2" fmla="*/ 5715000 w 5715000"/>
              <a:gd name="connsiteY2" fmla="*/ 412850 h 2151605"/>
              <a:gd name="connsiteX3" fmla="*/ 5715000 w 5715000"/>
              <a:gd name="connsiteY3" fmla="*/ 692675 h 2151605"/>
              <a:gd name="connsiteX4" fmla="*/ 5715000 w 5715000"/>
              <a:gd name="connsiteY4" fmla="*/ 1738755 h 2151605"/>
              <a:gd name="connsiteX5" fmla="*/ 5715000 w 5715000"/>
              <a:gd name="connsiteY5" fmla="*/ 2151605 h 2151605"/>
              <a:gd name="connsiteX6" fmla="*/ 5302150 w 5715000"/>
              <a:gd name="connsiteY6" fmla="*/ 2151605 h 2151605"/>
              <a:gd name="connsiteX7" fmla="*/ 4313005 w 5715000"/>
              <a:gd name="connsiteY7" fmla="*/ 2151605 h 2151605"/>
              <a:gd name="connsiteX8" fmla="*/ 412850 w 5715000"/>
              <a:gd name="connsiteY8" fmla="*/ 2151605 h 2151605"/>
              <a:gd name="connsiteX9" fmla="*/ 0 w 5715000"/>
              <a:gd name="connsiteY9" fmla="*/ 1738755 h 2151605"/>
              <a:gd name="connsiteX10" fmla="*/ 0 w 5715000"/>
              <a:gd name="connsiteY10" fmla="*/ 412850 h 2151605"/>
              <a:gd name="connsiteX11" fmla="*/ 412850 w 5715000"/>
              <a:gd name="connsiteY11" fmla="*/ 0 h 215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15000" h="2151605">
                <a:moveTo>
                  <a:pt x="412850" y="0"/>
                </a:moveTo>
                <a:lnTo>
                  <a:pt x="5302150" y="0"/>
                </a:lnTo>
                <a:cubicBezTo>
                  <a:pt x="5530161" y="0"/>
                  <a:pt x="5715000" y="184839"/>
                  <a:pt x="5715000" y="412850"/>
                </a:cubicBezTo>
                <a:lnTo>
                  <a:pt x="5715000" y="692675"/>
                </a:lnTo>
                <a:lnTo>
                  <a:pt x="5715000" y="1738755"/>
                </a:lnTo>
                <a:lnTo>
                  <a:pt x="5715000" y="2151605"/>
                </a:lnTo>
                <a:lnTo>
                  <a:pt x="5302150" y="2151605"/>
                </a:lnTo>
                <a:lnTo>
                  <a:pt x="4313005" y="2151605"/>
                </a:lnTo>
                <a:lnTo>
                  <a:pt x="412850" y="2151605"/>
                </a:lnTo>
                <a:cubicBezTo>
                  <a:pt x="184839" y="2151605"/>
                  <a:pt x="0" y="1966766"/>
                  <a:pt x="0" y="1738755"/>
                </a:cubicBezTo>
                <a:lnTo>
                  <a:pt x="0" y="412850"/>
                </a:lnTo>
                <a:cubicBezTo>
                  <a:pt x="0" y="184839"/>
                  <a:pt x="184839" y="0"/>
                  <a:pt x="412850" y="0"/>
                </a:cubicBezTo>
                <a:close/>
              </a:path>
            </a:pathLst>
          </a:custGeom>
          <a:noFill/>
          <a:ln w="38100">
            <a:solidFill>
              <a:srgbClr val="F479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rgbClr val="002D74"/>
              </a:solidFill>
            </a:endParaRPr>
          </a:p>
        </p:txBody>
      </p:sp>
      <p:pic>
        <p:nvPicPr>
          <p:cNvPr id="83" name="Imagem 82">
            <a:extLst>
              <a:ext uri="{FF2B5EF4-FFF2-40B4-BE49-F238E27FC236}">
                <a16:creationId xmlns:a16="http://schemas.microsoft.com/office/drawing/2014/main" id="{8D1B976F-B875-C699-8288-BD933B67C2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60065" y="1988446"/>
            <a:ext cx="2733211" cy="211626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81EFF79-C6D7-81FD-EC75-081879E374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CF95D9B-89A8-B93E-077A-2F99A2C44E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4B0F25F-2071-EF62-2C88-1DC124A4B94D}"/>
              </a:ext>
            </a:extLst>
          </p:cNvPr>
          <p:cNvSpPr txBox="1"/>
          <p:nvPr/>
        </p:nvSpPr>
        <p:spPr>
          <a:xfrm>
            <a:off x="9008175" y="5797431"/>
            <a:ext cx="2572786" cy="78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7416">
              <a:lnSpc>
                <a:spcPct val="80000"/>
              </a:lnSpc>
              <a:defRPr/>
            </a:pPr>
            <a:r>
              <a:rPr lang="pt-BR" sz="1400" b="1" dirty="0">
                <a:solidFill>
                  <a:srgbClr val="002D74"/>
                </a:solidFill>
                <a:latin typeface="Calibri" panose="020F0502020204030204"/>
              </a:rPr>
              <a:t>Novo reposicionamento </a:t>
            </a:r>
          </a:p>
          <a:p>
            <a:pPr defTabSz="317416">
              <a:lnSpc>
                <a:spcPct val="80000"/>
              </a:lnSpc>
              <a:defRPr/>
            </a:pPr>
            <a:r>
              <a:rPr lang="pt-BR" sz="1400" dirty="0">
                <a:solidFill>
                  <a:srgbClr val="002D74"/>
                </a:solidFill>
                <a:latin typeface="Calibri" panose="020F0502020204030204"/>
              </a:rPr>
              <a:t>da marca, trazendo mais proximidade ao Sistema Unimed</a:t>
            </a:r>
            <a:r>
              <a:rPr lang="pt-BR" sz="1400" b="1" dirty="0">
                <a:solidFill>
                  <a:srgbClr val="002D74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32823D0-ABBA-FADA-BF68-2F66482A9341}"/>
              </a:ext>
            </a:extLst>
          </p:cNvPr>
          <p:cNvSpPr txBox="1"/>
          <p:nvPr/>
        </p:nvSpPr>
        <p:spPr>
          <a:xfrm>
            <a:off x="457715" y="485127"/>
            <a:ext cx="3286570" cy="1820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80">
              <a:lnSpc>
                <a:spcPct val="75000"/>
              </a:lnSpc>
              <a:defRPr/>
            </a:pPr>
            <a:r>
              <a:rPr lang="pt-BR" sz="5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Completa, sustentável</a:t>
            </a: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 colaborativa</a:t>
            </a:r>
            <a:r>
              <a:rPr lang="pt-BR" sz="4000" spc="-208" dirty="0">
                <a:solidFill>
                  <a:srgbClr val="002D74"/>
                </a:solidFill>
                <a:latin typeface="Calibri Light" panose="020F030202020403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7CF301AE-8BA5-8FF1-D31A-AB50A2AE1DD9}"/>
              </a:ext>
            </a:extLst>
          </p:cNvPr>
          <p:cNvSpPr txBox="1"/>
          <p:nvPr/>
        </p:nvSpPr>
        <p:spPr>
          <a:xfrm>
            <a:off x="7529128" y="451829"/>
            <a:ext cx="125237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>
              <a:lnSpc>
                <a:spcPct val="75000"/>
              </a:lnSpc>
              <a:defRPr/>
            </a:pPr>
            <a:r>
              <a:rPr lang="pt-BR" sz="4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1989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8A47745-A54B-C11E-14C8-6913387124B0}"/>
              </a:ext>
            </a:extLst>
          </p:cNvPr>
          <p:cNvSpPr txBox="1"/>
          <p:nvPr/>
        </p:nvSpPr>
        <p:spPr>
          <a:xfrm>
            <a:off x="7529127" y="1998185"/>
            <a:ext cx="125237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>
              <a:lnSpc>
                <a:spcPct val="75000"/>
              </a:lnSpc>
              <a:defRPr/>
            </a:pPr>
            <a:r>
              <a:rPr lang="pt-BR" sz="4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1990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66A779A-2E05-9F5D-E429-289495045EAE}"/>
              </a:ext>
            </a:extLst>
          </p:cNvPr>
          <p:cNvSpPr txBox="1"/>
          <p:nvPr/>
        </p:nvSpPr>
        <p:spPr>
          <a:xfrm>
            <a:off x="7564634" y="3487503"/>
            <a:ext cx="125237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>
              <a:lnSpc>
                <a:spcPct val="75000"/>
              </a:lnSpc>
              <a:defRPr/>
            </a:pPr>
            <a:r>
              <a:rPr lang="pt-BR" sz="4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1992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3A0708D-7B5E-4F90-FB9B-74DA67BDA6E7}"/>
              </a:ext>
            </a:extLst>
          </p:cNvPr>
          <p:cNvSpPr txBox="1"/>
          <p:nvPr/>
        </p:nvSpPr>
        <p:spPr>
          <a:xfrm>
            <a:off x="7537807" y="4795330"/>
            <a:ext cx="125237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>
              <a:lnSpc>
                <a:spcPct val="75000"/>
              </a:lnSpc>
              <a:defRPr/>
            </a:pPr>
            <a:r>
              <a:rPr lang="pt-BR" sz="4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1995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CFB40DB-F23F-7AF8-E45A-C31721841A37}"/>
              </a:ext>
            </a:extLst>
          </p:cNvPr>
          <p:cNvSpPr txBox="1"/>
          <p:nvPr/>
        </p:nvSpPr>
        <p:spPr>
          <a:xfrm>
            <a:off x="8976068" y="283791"/>
            <a:ext cx="125237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>
              <a:lnSpc>
                <a:spcPct val="75000"/>
              </a:lnSpc>
              <a:defRPr/>
            </a:pPr>
            <a:r>
              <a:rPr lang="pt-BR" sz="4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2004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280321C-7E35-405D-C465-02C5FE6CF35F}"/>
              </a:ext>
            </a:extLst>
          </p:cNvPr>
          <p:cNvSpPr txBox="1"/>
          <p:nvPr/>
        </p:nvSpPr>
        <p:spPr>
          <a:xfrm>
            <a:off x="8986542" y="1687242"/>
            <a:ext cx="125237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>
              <a:lnSpc>
                <a:spcPct val="75000"/>
              </a:lnSpc>
              <a:defRPr/>
            </a:pPr>
            <a:r>
              <a:rPr lang="pt-BR" sz="4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2008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A46D084-C3D4-F918-61A4-8831A473FD1D}"/>
              </a:ext>
            </a:extLst>
          </p:cNvPr>
          <p:cNvSpPr txBox="1"/>
          <p:nvPr/>
        </p:nvSpPr>
        <p:spPr>
          <a:xfrm>
            <a:off x="8986530" y="3259502"/>
            <a:ext cx="125237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>
              <a:lnSpc>
                <a:spcPct val="75000"/>
              </a:lnSpc>
              <a:defRPr/>
            </a:pPr>
            <a:r>
              <a:rPr lang="pt-BR" sz="4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841F8E8-55C1-45F6-CFE0-61664600B115}"/>
              </a:ext>
            </a:extLst>
          </p:cNvPr>
          <p:cNvSpPr txBox="1"/>
          <p:nvPr/>
        </p:nvSpPr>
        <p:spPr>
          <a:xfrm>
            <a:off x="8976067" y="4311678"/>
            <a:ext cx="125237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>
              <a:lnSpc>
                <a:spcPct val="75000"/>
              </a:lnSpc>
              <a:defRPr/>
            </a:pPr>
            <a:r>
              <a:rPr lang="pt-BR" sz="4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3E6C15AA-B50B-FFAE-E4C0-CB88D108A186}"/>
              </a:ext>
            </a:extLst>
          </p:cNvPr>
          <p:cNvSpPr txBox="1"/>
          <p:nvPr/>
        </p:nvSpPr>
        <p:spPr>
          <a:xfrm>
            <a:off x="9008173" y="5294942"/>
            <a:ext cx="1252371" cy="62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17480">
              <a:lnSpc>
                <a:spcPct val="75000"/>
              </a:lnSpc>
              <a:defRPr/>
            </a:pPr>
            <a:r>
              <a:rPr lang="pt-BR" sz="44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85031046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5" presetClass="path" presetSubtype="0" fill="hold" grpId="1" nodeType="withEffect" p14:presetBounceEnd="46667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0.03229 -2.59259E-6 L -0.00091 -2.59259E-6 " pathEditMode="relative" rAng="0" ptsTypes="AA" p14:bounceEnd="46667">
                                          <p:cBhvr>
                                            <p:cTn id="2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fill="hold" grpId="1" nodeType="withEffect" p14:presetBounceEnd="46667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3229 4.44444E-6 L -0.00091 4.44444E-6 " pathEditMode="relative" rAng="0" ptsTypes="AA" p14:bounceEnd="46667">
                                          <p:cBhvr>
                                            <p:cTn id="2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5" presetClass="path" presetSubtype="0" fill="hold" grpId="1" nodeType="withEffect" p14:presetBounceEnd="46667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0323 4.81481E-6 L -0.00091 4.81481E-6 " pathEditMode="relative" rAng="0" ptsTypes="AA" p14:bounceEnd="46667">
                                          <p:cBhvr>
                                            <p:cTn id="37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fill="hold" grpId="1" nodeType="withEffect" p14:presetBounceEnd="46667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3229 4.07407E-6 L -0.00091 4.07407E-6 " pathEditMode="relative" rAng="0" ptsTypes="AA" p14:bounceEnd="46667">
                                          <p:cBhvr>
                                            <p:cTn id="4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5" presetClass="path" presetSubtype="0" fill="hold" grpId="1" nodeType="withEffect" p14:presetBounceEnd="46667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3229 4.44444E-6 L -0.00091 4.44444E-6 " pathEditMode="relative" rAng="0" ptsTypes="AA" p14:bounceEnd="46667">
                                          <p:cBhvr>
                                            <p:cTn id="5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5" presetClass="path" presetSubtype="0" fill="hold" grpId="1" nodeType="withEffect" p14:presetBounceEnd="46667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3229 4.81481E-6 L -0.00091 4.81481E-6 " pathEditMode="relative" rAng="0" ptsTypes="AA" p14:bounceEnd="46667">
                                          <p:cBhvr>
                                            <p:cTn id="61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5" presetClass="path" presetSubtype="0" fill="hold" grpId="1" nodeType="withEffect" p14:presetBounceEnd="46667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3229 -1.85185E-6 L -0.00091 -1.85185E-6 " pathEditMode="relative" rAng="0" ptsTypes="AA" p14:bounceEnd="46667">
                                          <p:cBhvr>
                                            <p:cTn id="6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5" presetClass="path" presetSubtype="0" fill="hold" grpId="1" nodeType="withEffect" p14:presetBounceEnd="46667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0.03229 -4.07407E-6 L -0.00091 -4.07407E-6 " pathEditMode="relative" rAng="0" ptsTypes="AA" p14:bounceEnd="46667">
                                          <p:cBhvr>
                                            <p:cTn id="7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fill="hold" grpId="1" nodeType="withEffect" p14:presetBounceEnd="46667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0.0323 -1.11111E-6 L -0.00091 -1.11111E-6 " pathEditMode="relative" rAng="0" ptsTypes="AA" p14:bounceEnd="46667">
                                          <p:cBhvr>
                                            <p:cTn id="85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22" grpId="0"/>
          <p:bldP spid="32" grpId="0"/>
          <p:bldP spid="36" grpId="0"/>
          <p:bldP spid="38" grpId="0"/>
          <p:bldP spid="41" grpId="0"/>
          <p:bldP spid="82" grpId="0" animBg="1"/>
          <p:bldP spid="9" grpId="0"/>
          <p:bldP spid="29" grpId="0"/>
          <p:bldP spid="29" grpId="1"/>
          <p:bldP spid="30" grpId="0"/>
          <p:bldP spid="30" grpId="1"/>
          <p:bldP spid="33" grpId="0"/>
          <p:bldP spid="33" grpId="1"/>
          <p:bldP spid="35" grpId="0"/>
          <p:bldP spid="35" grpId="1"/>
          <p:bldP spid="39" grpId="0"/>
          <p:bldP spid="39" grpId="1"/>
          <p:bldP spid="42" grpId="0"/>
          <p:bldP spid="42" grpId="1"/>
          <p:bldP spid="43" grpId="0"/>
          <p:bldP spid="43" grpId="1"/>
          <p:bldP spid="44" grpId="0"/>
          <p:bldP spid="44" grpId="1"/>
          <p:bldP spid="45" grpId="0"/>
          <p:bldP spid="4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5" presetClass="pat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0.03229 -2.59259E-6 L -0.00091 -2.59259E-6 " pathEditMode="relative" rAng="0" ptsTypes="AA">
                                          <p:cBhvr>
                                            <p:cTn id="2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.03229 4.44444E-6 L -0.00091 4.44444E-6 " pathEditMode="relative" rAng="0" ptsTypes="AA">
                                          <p:cBhvr>
                                            <p:cTn id="29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5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0323 4.81481E-6 L -0.00091 4.81481E-6 " pathEditMode="relative" rAng="0" ptsTypes="AA">
                                          <p:cBhvr>
                                            <p:cTn id="37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3229 4.07407E-6 L -0.00091 4.07407E-6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5" presetClass="pat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.03229 4.44444E-6 L -0.00091 4.44444E-6 " pathEditMode="relative" rAng="0" ptsTypes="AA">
                                          <p:cBhvr>
                                            <p:cTn id="5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5" presetClass="pat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Motion origin="layout" path="M 0.03229 4.81481E-6 L -0.00091 4.81481E-6 " pathEditMode="relative" rAng="0" ptsTypes="AA">
                                          <p:cBhvr>
                                            <p:cTn id="61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.03229 -1.85185E-6 L -0.00091 -1.85185E-6 " pathEditMode="relative" rAng="0" ptsTypes="AA">
                                          <p:cBhvr>
                                            <p:cTn id="6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5" presetClass="path" presetSubtype="0" fill="hold" grpId="1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0.03229 -4.07407E-6 L -0.00091 -4.07407E-6 " pathEditMode="relative" rAng="0" ptsTypes="AA">
                                          <p:cBhvr>
                                            <p:cTn id="7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2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0.0323 -1.11111E-6 L -0.00091 -1.11111E-6 " pathEditMode="relative" rAng="0" ptsTypes="AA">
                                          <p:cBhvr>
                                            <p:cTn id="85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22" grpId="0"/>
          <p:bldP spid="32" grpId="0"/>
          <p:bldP spid="36" grpId="0"/>
          <p:bldP spid="38" grpId="0"/>
          <p:bldP spid="41" grpId="0"/>
          <p:bldP spid="82" grpId="0" animBg="1"/>
          <p:bldP spid="9" grpId="0"/>
          <p:bldP spid="29" grpId="0"/>
          <p:bldP spid="29" grpId="1"/>
          <p:bldP spid="30" grpId="0"/>
          <p:bldP spid="30" grpId="1"/>
          <p:bldP spid="33" grpId="0"/>
          <p:bldP spid="33" grpId="1"/>
          <p:bldP spid="35" grpId="0"/>
          <p:bldP spid="35" grpId="1"/>
          <p:bldP spid="39" grpId="0"/>
          <p:bldP spid="39" grpId="1"/>
          <p:bldP spid="42" grpId="0"/>
          <p:bldP spid="42" grpId="1"/>
          <p:bldP spid="43" grpId="0"/>
          <p:bldP spid="43" grpId="1"/>
          <p:bldP spid="44" grpId="0"/>
          <p:bldP spid="44" grpId="1"/>
          <p:bldP spid="45" grpId="0"/>
          <p:bldP spid="4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047597-8F6B-E502-A9A3-77E5344404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2049"/>
            <a:ext cx="12217120" cy="10430049"/>
          </a:xfrm>
          <a:prstGeom prst="rect">
            <a:avLst/>
          </a:prstGeom>
        </p:spPr>
      </p:pic>
      <p:sp>
        <p:nvSpPr>
          <p:cNvPr id="9" name="Freeform 14">
            <a:extLst>
              <a:ext uri="{FF2B5EF4-FFF2-40B4-BE49-F238E27FC236}">
                <a16:creationId xmlns:a16="http://schemas.microsoft.com/office/drawing/2014/main" id="{851B2E9F-CABC-6F0C-33BB-4EFA58E76134}"/>
              </a:ext>
            </a:extLst>
          </p:cNvPr>
          <p:cNvSpPr>
            <a:spLocks/>
          </p:cNvSpPr>
          <p:nvPr/>
        </p:nvSpPr>
        <p:spPr bwMode="auto">
          <a:xfrm>
            <a:off x="-4350816" y="-4632200"/>
            <a:ext cx="12069678" cy="8061200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84" h="856">
                <a:moveTo>
                  <a:pt x="101" y="856"/>
                </a:moveTo>
                <a:cubicBezTo>
                  <a:pt x="372" y="856"/>
                  <a:pt x="372" y="856"/>
                  <a:pt x="372" y="856"/>
                </a:cubicBezTo>
                <a:cubicBezTo>
                  <a:pt x="388" y="856"/>
                  <a:pt x="396" y="851"/>
                  <a:pt x="405" y="840"/>
                </a:cubicBezTo>
                <a:cubicBezTo>
                  <a:pt x="581" y="601"/>
                  <a:pt x="581" y="601"/>
                  <a:pt x="581" y="601"/>
                </a:cubicBezTo>
                <a:cubicBezTo>
                  <a:pt x="584" y="596"/>
                  <a:pt x="588" y="590"/>
                  <a:pt x="588" y="584"/>
                </a:cubicBezTo>
                <a:cubicBezTo>
                  <a:pt x="588" y="576"/>
                  <a:pt x="579" y="571"/>
                  <a:pt x="565" y="571"/>
                </a:cubicBezTo>
                <a:cubicBezTo>
                  <a:pt x="464" y="571"/>
                  <a:pt x="464" y="571"/>
                  <a:pt x="464" y="571"/>
                </a:cubicBezTo>
                <a:cubicBezTo>
                  <a:pt x="448" y="571"/>
                  <a:pt x="439" y="563"/>
                  <a:pt x="439" y="554"/>
                </a:cubicBezTo>
                <a:cubicBezTo>
                  <a:pt x="439" y="547"/>
                  <a:pt x="443" y="541"/>
                  <a:pt x="446" y="536"/>
                </a:cubicBezTo>
                <a:cubicBezTo>
                  <a:pt x="608" y="320"/>
                  <a:pt x="608" y="320"/>
                  <a:pt x="608" y="320"/>
                </a:cubicBezTo>
                <a:cubicBezTo>
                  <a:pt x="611" y="315"/>
                  <a:pt x="615" y="309"/>
                  <a:pt x="615" y="303"/>
                </a:cubicBezTo>
                <a:cubicBezTo>
                  <a:pt x="615" y="293"/>
                  <a:pt x="607" y="286"/>
                  <a:pt x="591" y="286"/>
                </a:cubicBezTo>
                <a:cubicBezTo>
                  <a:pt x="471" y="286"/>
                  <a:pt x="471" y="286"/>
                  <a:pt x="471" y="286"/>
                </a:cubicBezTo>
                <a:cubicBezTo>
                  <a:pt x="455" y="286"/>
                  <a:pt x="446" y="279"/>
                  <a:pt x="446" y="270"/>
                </a:cubicBezTo>
                <a:cubicBezTo>
                  <a:pt x="446" y="264"/>
                  <a:pt x="450" y="256"/>
                  <a:pt x="454" y="251"/>
                </a:cubicBezTo>
                <a:cubicBezTo>
                  <a:pt x="610" y="43"/>
                  <a:pt x="610" y="43"/>
                  <a:pt x="610" y="43"/>
                </a:cubicBezTo>
                <a:cubicBezTo>
                  <a:pt x="619" y="32"/>
                  <a:pt x="631" y="29"/>
                  <a:pt x="642" y="29"/>
                </a:cubicBezTo>
                <a:cubicBezTo>
                  <a:pt x="653" y="29"/>
                  <a:pt x="665" y="32"/>
                  <a:pt x="674" y="43"/>
                </a:cubicBezTo>
                <a:cubicBezTo>
                  <a:pt x="830" y="251"/>
                  <a:pt x="830" y="251"/>
                  <a:pt x="830" y="251"/>
                </a:cubicBezTo>
                <a:cubicBezTo>
                  <a:pt x="834" y="256"/>
                  <a:pt x="838" y="264"/>
                  <a:pt x="838" y="270"/>
                </a:cubicBezTo>
                <a:cubicBezTo>
                  <a:pt x="838" y="279"/>
                  <a:pt x="829" y="286"/>
                  <a:pt x="813" y="286"/>
                </a:cubicBezTo>
                <a:cubicBezTo>
                  <a:pt x="693" y="286"/>
                  <a:pt x="693" y="286"/>
                  <a:pt x="693" y="286"/>
                </a:cubicBezTo>
                <a:cubicBezTo>
                  <a:pt x="677" y="286"/>
                  <a:pt x="669" y="293"/>
                  <a:pt x="669" y="303"/>
                </a:cubicBezTo>
                <a:cubicBezTo>
                  <a:pt x="669" y="309"/>
                  <a:pt x="673" y="315"/>
                  <a:pt x="676" y="320"/>
                </a:cubicBezTo>
                <a:cubicBezTo>
                  <a:pt x="838" y="536"/>
                  <a:pt x="838" y="536"/>
                  <a:pt x="838" y="536"/>
                </a:cubicBezTo>
                <a:cubicBezTo>
                  <a:pt x="841" y="541"/>
                  <a:pt x="845" y="547"/>
                  <a:pt x="845" y="554"/>
                </a:cubicBezTo>
                <a:cubicBezTo>
                  <a:pt x="845" y="563"/>
                  <a:pt x="836" y="571"/>
                  <a:pt x="820" y="571"/>
                </a:cubicBezTo>
                <a:cubicBezTo>
                  <a:pt x="719" y="571"/>
                  <a:pt x="719" y="571"/>
                  <a:pt x="719" y="571"/>
                </a:cubicBezTo>
                <a:cubicBezTo>
                  <a:pt x="705" y="571"/>
                  <a:pt x="696" y="576"/>
                  <a:pt x="696" y="584"/>
                </a:cubicBezTo>
                <a:cubicBezTo>
                  <a:pt x="696" y="590"/>
                  <a:pt x="700" y="596"/>
                  <a:pt x="703" y="601"/>
                </a:cubicBezTo>
                <a:cubicBezTo>
                  <a:pt x="879" y="840"/>
                  <a:pt x="879" y="840"/>
                  <a:pt x="879" y="840"/>
                </a:cubicBezTo>
                <a:cubicBezTo>
                  <a:pt x="888" y="851"/>
                  <a:pt x="898" y="856"/>
                  <a:pt x="912" y="856"/>
                </a:cubicBezTo>
                <a:cubicBezTo>
                  <a:pt x="1183" y="856"/>
                  <a:pt x="1183" y="856"/>
                  <a:pt x="1183" y="856"/>
                </a:cubicBezTo>
                <a:cubicBezTo>
                  <a:pt x="1203" y="856"/>
                  <a:pt x="1214" y="849"/>
                  <a:pt x="1214" y="836"/>
                </a:cubicBezTo>
                <a:cubicBezTo>
                  <a:pt x="1214" y="829"/>
                  <a:pt x="1210" y="822"/>
                  <a:pt x="1207" y="817"/>
                </a:cubicBezTo>
                <a:cubicBezTo>
                  <a:pt x="1048" y="601"/>
                  <a:pt x="1048" y="601"/>
                  <a:pt x="1048" y="601"/>
                </a:cubicBezTo>
                <a:cubicBezTo>
                  <a:pt x="1044" y="596"/>
                  <a:pt x="1040" y="590"/>
                  <a:pt x="1040" y="584"/>
                </a:cubicBezTo>
                <a:cubicBezTo>
                  <a:pt x="1040" y="576"/>
                  <a:pt x="1049" y="571"/>
                  <a:pt x="1064" y="571"/>
                </a:cubicBezTo>
                <a:cubicBezTo>
                  <a:pt x="1254" y="571"/>
                  <a:pt x="1254" y="571"/>
                  <a:pt x="1254" y="571"/>
                </a:cubicBezTo>
                <a:cubicBezTo>
                  <a:pt x="1274" y="571"/>
                  <a:pt x="1284" y="563"/>
                  <a:pt x="1284" y="551"/>
                </a:cubicBezTo>
                <a:cubicBezTo>
                  <a:pt x="1284" y="544"/>
                  <a:pt x="1280" y="536"/>
                  <a:pt x="1276" y="532"/>
                </a:cubicBezTo>
                <a:cubicBezTo>
                  <a:pt x="886" y="15"/>
                  <a:pt x="886" y="15"/>
                  <a:pt x="886" y="15"/>
                </a:cubicBezTo>
                <a:cubicBezTo>
                  <a:pt x="879" y="5"/>
                  <a:pt x="872" y="0"/>
                  <a:pt x="855" y="0"/>
                </a:cubicBezTo>
                <a:cubicBezTo>
                  <a:pt x="417" y="0"/>
                  <a:pt x="417" y="0"/>
                  <a:pt x="417" y="0"/>
                </a:cubicBezTo>
                <a:cubicBezTo>
                  <a:pt x="406" y="0"/>
                  <a:pt x="394" y="3"/>
                  <a:pt x="385" y="15"/>
                </a:cubicBezTo>
                <a:cubicBezTo>
                  <a:pt x="8" y="532"/>
                  <a:pt x="8" y="532"/>
                  <a:pt x="8" y="532"/>
                </a:cubicBezTo>
                <a:cubicBezTo>
                  <a:pt x="3" y="539"/>
                  <a:pt x="0" y="545"/>
                  <a:pt x="0" y="551"/>
                </a:cubicBezTo>
                <a:cubicBezTo>
                  <a:pt x="0" y="563"/>
                  <a:pt x="10" y="571"/>
                  <a:pt x="30" y="571"/>
                </a:cubicBezTo>
                <a:cubicBezTo>
                  <a:pt x="220" y="571"/>
                  <a:pt x="220" y="571"/>
                  <a:pt x="220" y="571"/>
                </a:cubicBezTo>
                <a:cubicBezTo>
                  <a:pt x="235" y="571"/>
                  <a:pt x="244" y="576"/>
                  <a:pt x="244" y="584"/>
                </a:cubicBezTo>
                <a:cubicBezTo>
                  <a:pt x="244" y="590"/>
                  <a:pt x="240" y="596"/>
                  <a:pt x="236" y="601"/>
                </a:cubicBezTo>
                <a:cubicBezTo>
                  <a:pt x="77" y="817"/>
                  <a:pt x="77" y="817"/>
                  <a:pt x="77" y="817"/>
                </a:cubicBezTo>
                <a:cubicBezTo>
                  <a:pt x="74" y="822"/>
                  <a:pt x="70" y="829"/>
                  <a:pt x="70" y="836"/>
                </a:cubicBezTo>
                <a:cubicBezTo>
                  <a:pt x="70" y="849"/>
                  <a:pt x="81" y="856"/>
                  <a:pt x="101" y="85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188F5F3D-6B0F-26CD-8885-D8C908D324EF}"/>
              </a:ext>
            </a:extLst>
          </p:cNvPr>
          <p:cNvSpPr>
            <a:spLocks/>
          </p:cNvSpPr>
          <p:nvPr/>
        </p:nvSpPr>
        <p:spPr bwMode="auto">
          <a:xfrm>
            <a:off x="-4629458" y="-4900392"/>
            <a:ext cx="12069678" cy="8061200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84" h="856">
                <a:moveTo>
                  <a:pt x="101" y="856"/>
                </a:moveTo>
                <a:cubicBezTo>
                  <a:pt x="372" y="856"/>
                  <a:pt x="372" y="856"/>
                  <a:pt x="372" y="856"/>
                </a:cubicBezTo>
                <a:cubicBezTo>
                  <a:pt x="388" y="856"/>
                  <a:pt x="396" y="851"/>
                  <a:pt x="405" y="840"/>
                </a:cubicBezTo>
                <a:cubicBezTo>
                  <a:pt x="581" y="601"/>
                  <a:pt x="581" y="601"/>
                  <a:pt x="581" y="601"/>
                </a:cubicBezTo>
                <a:cubicBezTo>
                  <a:pt x="584" y="596"/>
                  <a:pt x="588" y="590"/>
                  <a:pt x="588" y="584"/>
                </a:cubicBezTo>
                <a:cubicBezTo>
                  <a:pt x="588" y="576"/>
                  <a:pt x="579" y="571"/>
                  <a:pt x="565" y="571"/>
                </a:cubicBezTo>
                <a:cubicBezTo>
                  <a:pt x="464" y="571"/>
                  <a:pt x="464" y="571"/>
                  <a:pt x="464" y="571"/>
                </a:cubicBezTo>
                <a:cubicBezTo>
                  <a:pt x="448" y="571"/>
                  <a:pt x="439" y="563"/>
                  <a:pt x="439" y="554"/>
                </a:cubicBezTo>
                <a:cubicBezTo>
                  <a:pt x="439" y="547"/>
                  <a:pt x="443" y="541"/>
                  <a:pt x="446" y="536"/>
                </a:cubicBezTo>
                <a:cubicBezTo>
                  <a:pt x="608" y="320"/>
                  <a:pt x="608" y="320"/>
                  <a:pt x="608" y="320"/>
                </a:cubicBezTo>
                <a:cubicBezTo>
                  <a:pt x="611" y="315"/>
                  <a:pt x="615" y="309"/>
                  <a:pt x="615" y="303"/>
                </a:cubicBezTo>
                <a:cubicBezTo>
                  <a:pt x="615" y="293"/>
                  <a:pt x="607" y="286"/>
                  <a:pt x="591" y="286"/>
                </a:cubicBezTo>
                <a:cubicBezTo>
                  <a:pt x="471" y="286"/>
                  <a:pt x="471" y="286"/>
                  <a:pt x="471" y="286"/>
                </a:cubicBezTo>
                <a:cubicBezTo>
                  <a:pt x="455" y="286"/>
                  <a:pt x="446" y="279"/>
                  <a:pt x="446" y="270"/>
                </a:cubicBezTo>
                <a:cubicBezTo>
                  <a:pt x="446" y="264"/>
                  <a:pt x="450" y="256"/>
                  <a:pt x="454" y="251"/>
                </a:cubicBezTo>
                <a:cubicBezTo>
                  <a:pt x="610" y="43"/>
                  <a:pt x="610" y="43"/>
                  <a:pt x="610" y="43"/>
                </a:cubicBezTo>
                <a:cubicBezTo>
                  <a:pt x="619" y="32"/>
                  <a:pt x="631" y="29"/>
                  <a:pt x="642" y="29"/>
                </a:cubicBezTo>
                <a:cubicBezTo>
                  <a:pt x="653" y="29"/>
                  <a:pt x="665" y="32"/>
                  <a:pt x="674" y="43"/>
                </a:cubicBezTo>
                <a:cubicBezTo>
                  <a:pt x="830" y="251"/>
                  <a:pt x="830" y="251"/>
                  <a:pt x="830" y="251"/>
                </a:cubicBezTo>
                <a:cubicBezTo>
                  <a:pt x="834" y="256"/>
                  <a:pt x="838" y="264"/>
                  <a:pt x="838" y="270"/>
                </a:cubicBezTo>
                <a:cubicBezTo>
                  <a:pt x="838" y="279"/>
                  <a:pt x="829" y="286"/>
                  <a:pt x="813" y="286"/>
                </a:cubicBezTo>
                <a:cubicBezTo>
                  <a:pt x="693" y="286"/>
                  <a:pt x="693" y="286"/>
                  <a:pt x="693" y="286"/>
                </a:cubicBezTo>
                <a:cubicBezTo>
                  <a:pt x="677" y="286"/>
                  <a:pt x="669" y="293"/>
                  <a:pt x="669" y="303"/>
                </a:cubicBezTo>
                <a:cubicBezTo>
                  <a:pt x="669" y="309"/>
                  <a:pt x="673" y="315"/>
                  <a:pt x="676" y="320"/>
                </a:cubicBezTo>
                <a:cubicBezTo>
                  <a:pt x="838" y="536"/>
                  <a:pt x="838" y="536"/>
                  <a:pt x="838" y="536"/>
                </a:cubicBezTo>
                <a:cubicBezTo>
                  <a:pt x="841" y="541"/>
                  <a:pt x="845" y="547"/>
                  <a:pt x="845" y="554"/>
                </a:cubicBezTo>
                <a:cubicBezTo>
                  <a:pt x="845" y="563"/>
                  <a:pt x="836" y="571"/>
                  <a:pt x="820" y="571"/>
                </a:cubicBezTo>
                <a:cubicBezTo>
                  <a:pt x="719" y="571"/>
                  <a:pt x="719" y="571"/>
                  <a:pt x="719" y="571"/>
                </a:cubicBezTo>
                <a:cubicBezTo>
                  <a:pt x="705" y="571"/>
                  <a:pt x="696" y="576"/>
                  <a:pt x="696" y="584"/>
                </a:cubicBezTo>
                <a:cubicBezTo>
                  <a:pt x="696" y="590"/>
                  <a:pt x="700" y="596"/>
                  <a:pt x="703" y="601"/>
                </a:cubicBezTo>
                <a:cubicBezTo>
                  <a:pt x="879" y="840"/>
                  <a:pt x="879" y="840"/>
                  <a:pt x="879" y="840"/>
                </a:cubicBezTo>
                <a:cubicBezTo>
                  <a:pt x="888" y="851"/>
                  <a:pt x="898" y="856"/>
                  <a:pt x="912" y="856"/>
                </a:cubicBezTo>
                <a:cubicBezTo>
                  <a:pt x="1183" y="856"/>
                  <a:pt x="1183" y="856"/>
                  <a:pt x="1183" y="856"/>
                </a:cubicBezTo>
                <a:cubicBezTo>
                  <a:pt x="1203" y="856"/>
                  <a:pt x="1214" y="849"/>
                  <a:pt x="1214" y="836"/>
                </a:cubicBezTo>
                <a:cubicBezTo>
                  <a:pt x="1214" y="829"/>
                  <a:pt x="1210" y="822"/>
                  <a:pt x="1207" y="817"/>
                </a:cubicBezTo>
                <a:cubicBezTo>
                  <a:pt x="1048" y="601"/>
                  <a:pt x="1048" y="601"/>
                  <a:pt x="1048" y="601"/>
                </a:cubicBezTo>
                <a:cubicBezTo>
                  <a:pt x="1044" y="596"/>
                  <a:pt x="1040" y="590"/>
                  <a:pt x="1040" y="584"/>
                </a:cubicBezTo>
                <a:cubicBezTo>
                  <a:pt x="1040" y="576"/>
                  <a:pt x="1049" y="571"/>
                  <a:pt x="1064" y="571"/>
                </a:cubicBezTo>
                <a:cubicBezTo>
                  <a:pt x="1254" y="571"/>
                  <a:pt x="1254" y="571"/>
                  <a:pt x="1254" y="571"/>
                </a:cubicBezTo>
                <a:cubicBezTo>
                  <a:pt x="1274" y="571"/>
                  <a:pt x="1284" y="563"/>
                  <a:pt x="1284" y="551"/>
                </a:cubicBezTo>
                <a:cubicBezTo>
                  <a:pt x="1284" y="544"/>
                  <a:pt x="1280" y="536"/>
                  <a:pt x="1276" y="532"/>
                </a:cubicBezTo>
                <a:cubicBezTo>
                  <a:pt x="886" y="15"/>
                  <a:pt x="886" y="15"/>
                  <a:pt x="886" y="15"/>
                </a:cubicBezTo>
                <a:cubicBezTo>
                  <a:pt x="879" y="5"/>
                  <a:pt x="872" y="0"/>
                  <a:pt x="855" y="0"/>
                </a:cubicBezTo>
                <a:cubicBezTo>
                  <a:pt x="417" y="0"/>
                  <a:pt x="417" y="0"/>
                  <a:pt x="417" y="0"/>
                </a:cubicBezTo>
                <a:cubicBezTo>
                  <a:pt x="406" y="0"/>
                  <a:pt x="394" y="3"/>
                  <a:pt x="385" y="15"/>
                </a:cubicBezTo>
                <a:cubicBezTo>
                  <a:pt x="8" y="532"/>
                  <a:pt x="8" y="532"/>
                  <a:pt x="8" y="532"/>
                </a:cubicBezTo>
                <a:cubicBezTo>
                  <a:pt x="3" y="539"/>
                  <a:pt x="0" y="545"/>
                  <a:pt x="0" y="551"/>
                </a:cubicBezTo>
                <a:cubicBezTo>
                  <a:pt x="0" y="563"/>
                  <a:pt x="10" y="571"/>
                  <a:pt x="30" y="571"/>
                </a:cubicBezTo>
                <a:cubicBezTo>
                  <a:pt x="220" y="571"/>
                  <a:pt x="220" y="571"/>
                  <a:pt x="220" y="571"/>
                </a:cubicBezTo>
                <a:cubicBezTo>
                  <a:pt x="235" y="571"/>
                  <a:pt x="244" y="576"/>
                  <a:pt x="244" y="584"/>
                </a:cubicBezTo>
                <a:cubicBezTo>
                  <a:pt x="244" y="590"/>
                  <a:pt x="240" y="596"/>
                  <a:pt x="236" y="601"/>
                </a:cubicBezTo>
                <a:cubicBezTo>
                  <a:pt x="77" y="817"/>
                  <a:pt x="77" y="817"/>
                  <a:pt x="77" y="817"/>
                </a:cubicBezTo>
                <a:cubicBezTo>
                  <a:pt x="74" y="822"/>
                  <a:pt x="70" y="829"/>
                  <a:pt x="70" y="836"/>
                </a:cubicBezTo>
                <a:cubicBezTo>
                  <a:pt x="70" y="849"/>
                  <a:pt x="81" y="856"/>
                  <a:pt x="101" y="856"/>
                </a:cubicBezTo>
              </a:path>
            </a:pathLst>
          </a:custGeom>
          <a:noFill/>
          <a:ln>
            <a:solidFill>
              <a:srgbClr val="A6DAD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AFFDF15C-6253-3ABE-F998-5F0AF82CF1AA}"/>
              </a:ext>
            </a:extLst>
          </p:cNvPr>
          <p:cNvSpPr>
            <a:spLocks/>
          </p:cNvSpPr>
          <p:nvPr/>
        </p:nvSpPr>
        <p:spPr bwMode="auto">
          <a:xfrm>
            <a:off x="4988402" y="4438267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8B7F5BEF-59FA-C481-6FE5-67937ECC6BC0}"/>
              </a:ext>
            </a:extLst>
          </p:cNvPr>
          <p:cNvSpPr>
            <a:spLocks/>
          </p:cNvSpPr>
          <p:nvPr/>
        </p:nvSpPr>
        <p:spPr bwMode="auto">
          <a:xfrm>
            <a:off x="4098232" y="4794287"/>
            <a:ext cx="7471602" cy="1010542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A6DAD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08A68E1-CAB0-1F71-CBBE-217FAC1395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238" y="-3572049"/>
            <a:ext cx="6854794" cy="104300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171E191-0F1C-E91B-F9DC-C29FE2B7AE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5C28731D-4666-A4AA-3962-2D99ABF3C7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4B90DE9-A615-2BEB-807C-8A3DB78B87BC}"/>
              </a:ext>
            </a:extLst>
          </p:cNvPr>
          <p:cNvSpPr txBox="1"/>
          <p:nvPr/>
        </p:nvSpPr>
        <p:spPr>
          <a:xfrm>
            <a:off x="564140" y="2836941"/>
            <a:ext cx="3318755" cy="2095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Continuamos </a:t>
            </a:r>
            <a:r>
              <a:rPr lang="pt-BR" sz="4800" b="1" spc="-240" dirty="0">
                <a:solidFill>
                  <a:srgbClr val="009ED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crescendo</a:t>
            </a:r>
            <a:r>
              <a:rPr kumimoji="0" lang="pt-BR" sz="44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spc="-208" dirty="0">
                <a:solidFill>
                  <a:srgbClr val="002D74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kumimoji="0" lang="pt-BR" sz="44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forma sustentável.</a:t>
            </a:r>
            <a:endParaRPr kumimoji="0" lang="pt-BR" sz="4400" b="0" i="0" u="none" strike="noStrike" kern="1200" cap="none" spc="-208" normalizeH="0" baseline="0" noProof="0" dirty="0">
              <a:ln>
                <a:noFill/>
              </a:ln>
              <a:solidFill>
                <a:srgbClr val="002D74"/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B286468-AD0D-C293-F007-48F10D13D382}"/>
              </a:ext>
            </a:extLst>
          </p:cNvPr>
          <p:cNvSpPr txBox="1"/>
          <p:nvPr/>
        </p:nvSpPr>
        <p:spPr>
          <a:xfrm>
            <a:off x="8143911" y="2445133"/>
            <a:ext cx="3318755" cy="2187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Experiência </a:t>
            </a:r>
          </a:p>
          <a:p>
            <a:pPr marL="0" marR="0" lvl="0" indent="0" algn="r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para sermos os </a:t>
            </a:r>
            <a:r>
              <a:rPr lang="pt-BR" sz="3600" b="1" spc="-240" dirty="0">
                <a:solidFill>
                  <a:srgbClr val="002D7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melhores hoje e antecipar o amanhã. </a:t>
            </a:r>
            <a:endParaRPr lang="pt-BR" sz="4800" b="1" spc="-240" dirty="0">
              <a:solidFill>
                <a:srgbClr val="002D7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1933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3.33333E-6 L -1.66667E-6 0.517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-3.33333E-6 L 5.55112E-17 0.5176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fill="hold" grpId="1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3229 -2.22222E-6 L -0.00091 -2.22222E-6 " pathEditMode="relative" rAng="0" ptsTypes="AA" p14:bounceEnd="46667">
                                          <p:cBhvr>
                                            <p:cTn id="3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6" grpId="0" animBg="1"/>
          <p:bldP spid="17" grpId="0" animBg="1"/>
          <p:bldP spid="19" grpId="0"/>
          <p:bldP spid="20" grpId="0"/>
          <p:bldP spid="2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3.33333E-6 L -1.66667E-6 0.5176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-3.33333E-6 L 5.55112E-17 0.5176 " pathEditMode="relative" rAng="0" ptsTypes="AA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3229 -2.22222E-6 L -0.00091 -2.22222E-6 " pathEditMode="relative" rAng="0" ptsTypes="AA">
                                          <p:cBhvr>
                                            <p:cTn id="3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6" grpId="0" animBg="1"/>
          <p:bldP spid="17" grpId="0" animBg="1"/>
          <p:bldP spid="19" grpId="0"/>
          <p:bldP spid="20" grpId="0"/>
          <p:bldP spid="20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FEB54E2B-43DA-8C21-E4BD-FB296C97F4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2779" y="0"/>
            <a:ext cx="8394341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71498BF-0621-E345-89CC-7EFE4DA4BF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825"/>
            <a:ext cx="4548432" cy="6983491"/>
          </a:xfrm>
          <a:prstGeom prst="rect">
            <a:avLst/>
          </a:prstGeom>
        </p:spPr>
      </p:pic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04A92189-E848-7B4A-51F2-524657D7AAE0}"/>
              </a:ext>
            </a:extLst>
          </p:cNvPr>
          <p:cNvSpPr>
            <a:spLocks/>
          </p:cNvSpPr>
          <p:nvPr/>
        </p:nvSpPr>
        <p:spPr bwMode="auto">
          <a:xfrm>
            <a:off x="377686" y="-4445503"/>
            <a:ext cx="8394340" cy="11353435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F69B6B97-60E8-3587-1BF7-D646EDB4D0D3}"/>
              </a:ext>
            </a:extLst>
          </p:cNvPr>
          <p:cNvSpPr>
            <a:spLocks/>
          </p:cNvSpPr>
          <p:nvPr/>
        </p:nvSpPr>
        <p:spPr bwMode="auto">
          <a:xfrm>
            <a:off x="1001152" y="-3922724"/>
            <a:ext cx="7929240" cy="10724382"/>
          </a:xfrm>
          <a:custGeom>
            <a:avLst/>
            <a:gdLst>
              <a:gd name="connsiteX0" fmla="*/ 0 w 5833277"/>
              <a:gd name="connsiteY0" fmla="*/ 0 h 7889570"/>
              <a:gd name="connsiteX1" fmla="*/ 18308 w 5833277"/>
              <a:gd name="connsiteY1" fmla="*/ 0 h 7889570"/>
              <a:gd name="connsiteX2" fmla="*/ 1886508 w 5833277"/>
              <a:gd name="connsiteY2" fmla="*/ 0 h 7889570"/>
              <a:gd name="connsiteX3" fmla="*/ 2171706 w 5833277"/>
              <a:gd name="connsiteY3" fmla="*/ 138252 h 7889570"/>
              <a:gd name="connsiteX4" fmla="*/ 5759678 w 5833277"/>
              <a:gd name="connsiteY4" fmla="*/ 4903331 h 7889570"/>
              <a:gd name="connsiteX5" fmla="*/ 5833277 w 5833277"/>
              <a:gd name="connsiteY5" fmla="*/ 5078450 h 7889570"/>
              <a:gd name="connsiteX6" fmla="*/ 5557279 w 5833277"/>
              <a:gd name="connsiteY6" fmla="*/ 5262786 h 7889570"/>
              <a:gd name="connsiteX7" fmla="*/ 3809293 w 5833277"/>
              <a:gd name="connsiteY7" fmla="*/ 5262786 h 7889570"/>
              <a:gd name="connsiteX8" fmla="*/ 3588495 w 5833277"/>
              <a:gd name="connsiteY8" fmla="*/ 5382604 h 7889570"/>
              <a:gd name="connsiteX9" fmla="*/ 3662094 w 5833277"/>
              <a:gd name="connsiteY9" fmla="*/ 5539289 h 7889570"/>
              <a:gd name="connsiteX10" fmla="*/ 5124883 w 5833277"/>
              <a:gd name="connsiteY10" fmla="*/ 7530116 h 7889570"/>
              <a:gd name="connsiteX11" fmla="*/ 5189282 w 5833277"/>
              <a:gd name="connsiteY11" fmla="*/ 7705235 h 7889570"/>
              <a:gd name="connsiteX12" fmla="*/ 4904084 w 5833277"/>
              <a:gd name="connsiteY12" fmla="*/ 7889570 h 7889570"/>
              <a:gd name="connsiteX13" fmla="*/ 2410905 w 5833277"/>
              <a:gd name="connsiteY13" fmla="*/ 7889570 h 7889570"/>
              <a:gd name="connsiteX14" fmla="*/ 2107307 w 5833277"/>
              <a:gd name="connsiteY14" fmla="*/ 7742102 h 7889570"/>
              <a:gd name="connsiteX15" fmla="*/ 488120 w 5833277"/>
              <a:gd name="connsiteY15" fmla="*/ 5539289 h 7889570"/>
              <a:gd name="connsiteX16" fmla="*/ 423720 w 5833277"/>
              <a:gd name="connsiteY16" fmla="*/ 5382604 h 7889570"/>
              <a:gd name="connsiteX17" fmla="*/ 635319 w 5833277"/>
              <a:gd name="connsiteY17" fmla="*/ 5262786 h 7889570"/>
              <a:gd name="connsiteX18" fmla="*/ 1564512 w 5833277"/>
              <a:gd name="connsiteY18" fmla="*/ 5262786 h 7889570"/>
              <a:gd name="connsiteX19" fmla="*/ 1794510 w 5833277"/>
              <a:gd name="connsiteY19" fmla="*/ 5106100 h 7889570"/>
              <a:gd name="connsiteX20" fmla="*/ 1730110 w 5833277"/>
              <a:gd name="connsiteY20" fmla="*/ 4940198 h 7889570"/>
              <a:gd name="connsiteX21" fmla="*/ 239722 w 5833277"/>
              <a:gd name="connsiteY21" fmla="*/ 2949372 h 7889570"/>
              <a:gd name="connsiteX22" fmla="*/ 175322 w 5833277"/>
              <a:gd name="connsiteY22" fmla="*/ 2792687 h 7889570"/>
              <a:gd name="connsiteX23" fmla="*/ 396120 w 5833277"/>
              <a:gd name="connsiteY23" fmla="*/ 2636002 h 7889570"/>
              <a:gd name="connsiteX24" fmla="*/ 1500112 w 5833277"/>
              <a:gd name="connsiteY24" fmla="*/ 2636002 h 7889570"/>
              <a:gd name="connsiteX25" fmla="*/ 1730110 w 5833277"/>
              <a:gd name="connsiteY25" fmla="*/ 2488533 h 7889570"/>
              <a:gd name="connsiteX26" fmla="*/ 1656510 w 5833277"/>
              <a:gd name="connsiteY26" fmla="*/ 2313414 h 7889570"/>
              <a:gd name="connsiteX27" fmla="*/ 221322 w 5833277"/>
              <a:gd name="connsiteY27" fmla="*/ 396322 h 7889570"/>
              <a:gd name="connsiteX28" fmla="*/ 3974 w 5833277"/>
              <a:gd name="connsiteY28" fmla="*/ 273191 h 7889570"/>
              <a:gd name="connsiteX29" fmla="*/ 0 w 5833277"/>
              <a:gd name="connsiteY29" fmla="*/ 272887 h 78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33277" h="7889570">
                <a:moveTo>
                  <a:pt x="0" y="0"/>
                </a:moveTo>
                <a:lnTo>
                  <a:pt x="18308" y="0"/>
                </a:lnTo>
                <a:cubicBezTo>
                  <a:pt x="517085" y="0"/>
                  <a:pt x="1130964" y="0"/>
                  <a:pt x="1886508" y="0"/>
                </a:cubicBezTo>
                <a:cubicBezTo>
                  <a:pt x="2042908" y="0"/>
                  <a:pt x="2107307" y="46084"/>
                  <a:pt x="2171706" y="138252"/>
                </a:cubicBezTo>
                <a:cubicBezTo>
                  <a:pt x="2171706" y="138252"/>
                  <a:pt x="2171706" y="138252"/>
                  <a:pt x="5759678" y="4903331"/>
                </a:cubicBezTo>
                <a:cubicBezTo>
                  <a:pt x="5796477" y="4940198"/>
                  <a:pt x="5833277" y="5013933"/>
                  <a:pt x="5833277" y="5078450"/>
                </a:cubicBezTo>
                <a:cubicBezTo>
                  <a:pt x="5833277" y="5189052"/>
                  <a:pt x="5741278" y="5262786"/>
                  <a:pt x="5557279" y="5262786"/>
                </a:cubicBezTo>
                <a:cubicBezTo>
                  <a:pt x="5557279" y="5262786"/>
                  <a:pt x="5557279" y="5262786"/>
                  <a:pt x="3809293" y="5262786"/>
                </a:cubicBezTo>
                <a:cubicBezTo>
                  <a:pt x="3671294" y="5262786"/>
                  <a:pt x="3588495" y="5308870"/>
                  <a:pt x="3588495" y="5382604"/>
                </a:cubicBezTo>
                <a:cubicBezTo>
                  <a:pt x="3588495" y="5437905"/>
                  <a:pt x="3625295" y="5493206"/>
                  <a:pt x="3662094" y="5539289"/>
                </a:cubicBezTo>
                <a:cubicBezTo>
                  <a:pt x="3662094" y="5539289"/>
                  <a:pt x="3662094" y="5539289"/>
                  <a:pt x="5124883" y="7530116"/>
                </a:cubicBezTo>
                <a:cubicBezTo>
                  <a:pt x="5152482" y="7576199"/>
                  <a:pt x="5189282" y="7640717"/>
                  <a:pt x="5189282" y="7705235"/>
                </a:cubicBezTo>
                <a:cubicBezTo>
                  <a:pt x="5189282" y="7825053"/>
                  <a:pt x="5088083" y="7889570"/>
                  <a:pt x="4904084" y="7889570"/>
                </a:cubicBezTo>
                <a:cubicBezTo>
                  <a:pt x="4904084" y="7889570"/>
                  <a:pt x="4904084" y="7889570"/>
                  <a:pt x="2410905" y="7889570"/>
                </a:cubicBezTo>
                <a:cubicBezTo>
                  <a:pt x="2282106" y="7889570"/>
                  <a:pt x="2190106" y="7843486"/>
                  <a:pt x="2107307" y="7742102"/>
                </a:cubicBezTo>
                <a:cubicBezTo>
                  <a:pt x="2107307" y="7742102"/>
                  <a:pt x="2107307" y="7742102"/>
                  <a:pt x="488120" y="5539289"/>
                </a:cubicBezTo>
                <a:cubicBezTo>
                  <a:pt x="460520" y="5493206"/>
                  <a:pt x="423720" y="5437905"/>
                  <a:pt x="423720" y="5382604"/>
                </a:cubicBezTo>
                <a:cubicBezTo>
                  <a:pt x="423720" y="5308870"/>
                  <a:pt x="506520" y="5262786"/>
                  <a:pt x="635319" y="5262786"/>
                </a:cubicBezTo>
                <a:cubicBezTo>
                  <a:pt x="635319" y="5262786"/>
                  <a:pt x="635319" y="5262786"/>
                  <a:pt x="1564512" y="5262786"/>
                </a:cubicBezTo>
                <a:cubicBezTo>
                  <a:pt x="1711710" y="5262786"/>
                  <a:pt x="1794510" y="5189052"/>
                  <a:pt x="1794510" y="5106100"/>
                </a:cubicBezTo>
                <a:cubicBezTo>
                  <a:pt x="1794510" y="5041583"/>
                  <a:pt x="1757710" y="4986282"/>
                  <a:pt x="1730110" y="4940198"/>
                </a:cubicBezTo>
                <a:cubicBezTo>
                  <a:pt x="1730110" y="4940198"/>
                  <a:pt x="1730110" y="4940198"/>
                  <a:pt x="239722" y="2949372"/>
                </a:cubicBezTo>
                <a:cubicBezTo>
                  <a:pt x="212122" y="2903288"/>
                  <a:pt x="175322" y="2847987"/>
                  <a:pt x="175322" y="2792687"/>
                </a:cubicBezTo>
                <a:cubicBezTo>
                  <a:pt x="175322" y="2700519"/>
                  <a:pt x="248922" y="2636002"/>
                  <a:pt x="396120" y="2636002"/>
                </a:cubicBezTo>
                <a:cubicBezTo>
                  <a:pt x="396120" y="2636002"/>
                  <a:pt x="396120" y="2636002"/>
                  <a:pt x="1500112" y="2636002"/>
                </a:cubicBezTo>
                <a:cubicBezTo>
                  <a:pt x="1647310" y="2636002"/>
                  <a:pt x="1730110" y="2571484"/>
                  <a:pt x="1730110" y="2488533"/>
                </a:cubicBezTo>
                <a:cubicBezTo>
                  <a:pt x="1730110" y="2433232"/>
                  <a:pt x="1693310" y="2359498"/>
                  <a:pt x="1656510" y="2313414"/>
                </a:cubicBezTo>
                <a:cubicBezTo>
                  <a:pt x="1656510" y="2313414"/>
                  <a:pt x="1656510" y="2313414"/>
                  <a:pt x="221322" y="396322"/>
                </a:cubicBezTo>
                <a:cubicBezTo>
                  <a:pt x="159223" y="320284"/>
                  <a:pt x="81598" y="285721"/>
                  <a:pt x="3974" y="273191"/>
                </a:cubicBezTo>
                <a:lnTo>
                  <a:pt x="0" y="272887"/>
                </a:lnTo>
                <a:close/>
              </a:path>
            </a:pathLst>
          </a:custGeom>
          <a:noFill/>
          <a:ln>
            <a:solidFill>
              <a:srgbClr val="F4792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E347E86-FA53-EA09-166A-B2A2A640BA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825"/>
            <a:ext cx="4548432" cy="6983491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9C889B7B-795D-F3B5-4059-7BCE0225BF11}"/>
              </a:ext>
            </a:extLst>
          </p:cNvPr>
          <p:cNvGrpSpPr/>
          <p:nvPr/>
        </p:nvGrpSpPr>
        <p:grpSpPr>
          <a:xfrm>
            <a:off x="4071341" y="5822601"/>
            <a:ext cx="2039341" cy="780823"/>
            <a:chOff x="1283754" y="3571536"/>
            <a:chExt cx="2039341" cy="780823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7269CE63-AE40-FC3B-D30F-C4F2E45B6949}"/>
                </a:ext>
              </a:extLst>
            </p:cNvPr>
            <p:cNvSpPr txBox="1"/>
            <p:nvPr/>
          </p:nvSpPr>
          <p:spPr>
            <a:xfrm>
              <a:off x="2139470" y="4083375"/>
              <a:ext cx="1183625" cy="268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17416">
                <a:lnSpc>
                  <a:spcPct val="80000"/>
                </a:lnSpc>
                <a:defRPr/>
              </a:pPr>
              <a:r>
                <a:rPr lang="pt-BR" sz="1400" dirty="0">
                  <a:solidFill>
                    <a:srgbClr val="002D74"/>
                  </a:solidFill>
                </a:rPr>
                <a:t>de clientes. 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4D69BA00-10FE-3692-2161-39D096CB31E1}"/>
                </a:ext>
              </a:extLst>
            </p:cNvPr>
            <p:cNvSpPr txBox="1"/>
            <p:nvPr/>
          </p:nvSpPr>
          <p:spPr>
            <a:xfrm>
              <a:off x="1283754" y="3571536"/>
              <a:ext cx="2039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D74"/>
                  </a:solidFill>
                  <a:effectLst/>
                  <a:uLnTx/>
                  <a:uFillTx/>
                  <a:ea typeface="+mn-ea"/>
                  <a:cs typeface="+mn-cs"/>
                </a:rPr>
                <a:t>6 milhões</a:t>
              </a:r>
            </a:p>
          </p:txBody>
        </p:sp>
      </p:grpSp>
      <p:sp>
        <p:nvSpPr>
          <p:cNvPr id="17" name="TextBox 11">
            <a:extLst>
              <a:ext uri="{FF2B5EF4-FFF2-40B4-BE49-F238E27FC236}">
                <a16:creationId xmlns:a16="http://schemas.microsoft.com/office/drawing/2014/main" id="{339DC5DA-2368-ADE5-317A-BEC34D5A92A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1585452" y="415764"/>
            <a:ext cx="946658" cy="24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83" tIns="60941" rIns="121883" bIns="6094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2Show.com.br ©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478A782-5702-2C3C-0E3F-E1E1C1AAF001}"/>
              </a:ext>
            </a:extLst>
          </p:cNvPr>
          <p:cNvGrpSpPr/>
          <p:nvPr/>
        </p:nvGrpSpPr>
        <p:grpSpPr>
          <a:xfrm>
            <a:off x="11762540" y="3911876"/>
            <a:ext cx="454580" cy="2847511"/>
            <a:chOff x="11655876" y="3981491"/>
            <a:chExt cx="454580" cy="2847511"/>
          </a:xfrm>
        </p:grpSpPr>
        <p:sp>
          <p:nvSpPr>
            <p:cNvPr id="20" name="Slide Number Placeholder 6">
              <a:extLst>
                <a:ext uri="{FF2B5EF4-FFF2-40B4-BE49-F238E27FC236}">
                  <a16:creationId xmlns:a16="http://schemas.microsoft.com/office/drawing/2014/main" id="{E99CE126-64F8-50DF-E21B-516EEF4D0607}"/>
                </a:ext>
              </a:extLst>
            </p:cNvPr>
            <p:cNvSpPr txBox="1">
              <a:spLocks/>
            </p:cNvSpPr>
            <p:nvPr/>
          </p:nvSpPr>
          <p:spPr>
            <a:xfrm>
              <a:off x="11655876" y="6496359"/>
              <a:ext cx="454580" cy="332643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fld id="{09C13738-F507-47FA-B0A0-BD447C49C792}" type="slidenum">
                <a:rPr lang="pt-BR" altLang="pt-BR" sz="1600" b="1" smtClean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t>6</a:t>
              </a:fld>
              <a:endParaRPr lang="pt-BR" altLang="pt-BR" sz="1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Footer Placeholder 3">
              <a:extLst>
                <a:ext uri="{FF2B5EF4-FFF2-40B4-BE49-F238E27FC236}">
                  <a16:creationId xmlns:a16="http://schemas.microsoft.com/office/drawing/2014/main" id="{1FD2D68E-AC94-31D0-18ED-C46C40E19C5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663100" y="5042794"/>
              <a:ext cx="2425058" cy="30245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ctr" anchorCtr="0" compatLnSpc="1">
              <a:noAutofit/>
            </a:bodyPr>
            <a:lstStyle/>
            <a:p>
              <a:pPr>
                <a:lnSpc>
                  <a:spcPts val="80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pt-BR" sz="700" dirty="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Informação confidencial e privativa da SEGUROS UNIMED. Proibida a divulgação não autorizada.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C97E8645-FF18-E32F-9499-A4748B9BAF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C8534053-322F-ADB1-ADDB-C5D9BECE95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561" y="6455683"/>
            <a:ext cx="1021096" cy="193755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B53A2CDC-811A-4B68-9AC8-D72D41EBCBE3}"/>
              </a:ext>
            </a:extLst>
          </p:cNvPr>
          <p:cNvGrpSpPr/>
          <p:nvPr/>
        </p:nvGrpSpPr>
        <p:grpSpPr>
          <a:xfrm>
            <a:off x="3497342" y="2174327"/>
            <a:ext cx="2262072" cy="729953"/>
            <a:chOff x="770439" y="3754628"/>
            <a:chExt cx="2262072" cy="729953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BFC072C4-6441-3F4D-5BF1-5E8586817612}"/>
                </a:ext>
              </a:extLst>
            </p:cNvPr>
            <p:cNvSpPr txBox="1"/>
            <p:nvPr/>
          </p:nvSpPr>
          <p:spPr>
            <a:xfrm>
              <a:off x="1848886" y="3968972"/>
              <a:ext cx="1183625" cy="441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0000"/>
                </a:lnSpc>
                <a:defRPr/>
              </a:pPr>
              <a:r>
                <a:rPr lang="pt-BR" sz="1400" dirty="0">
                  <a:solidFill>
                    <a:srgbClr val="002D74"/>
                  </a:solidFill>
                </a:rPr>
                <a:t>escritórios </a:t>
              </a:r>
              <a:br>
                <a:rPr lang="pt-BR" sz="1400" dirty="0">
                  <a:solidFill>
                    <a:srgbClr val="002D74"/>
                  </a:solidFill>
                </a:rPr>
              </a:br>
              <a:r>
                <a:rPr lang="pt-BR" sz="1400" dirty="0">
                  <a:solidFill>
                    <a:srgbClr val="002D74"/>
                  </a:solidFill>
                </a:rPr>
                <a:t>regionais. 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2027081-4F5F-09B2-A275-57C08552C1F7}"/>
                </a:ext>
              </a:extLst>
            </p:cNvPr>
            <p:cNvSpPr txBox="1"/>
            <p:nvPr/>
          </p:nvSpPr>
          <p:spPr>
            <a:xfrm>
              <a:off x="1283754" y="3838250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D74"/>
                  </a:solidFill>
                  <a:effectLst/>
                  <a:uLnTx/>
                  <a:uFillTx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1AB7B498-9050-75E0-B539-C0BADAE3FD79}"/>
                </a:ext>
              </a:extLst>
            </p:cNvPr>
            <p:cNvSpPr txBox="1"/>
            <p:nvPr/>
          </p:nvSpPr>
          <p:spPr>
            <a:xfrm>
              <a:off x="770439" y="3754628"/>
              <a:ext cx="1856546" cy="441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7416">
                <a:lnSpc>
                  <a:spcPct val="80000"/>
                </a:lnSpc>
                <a:defRPr/>
              </a:pPr>
              <a:r>
                <a:rPr lang="pt-BR" sz="1400" dirty="0">
                  <a:solidFill>
                    <a:srgbClr val="002D74"/>
                  </a:solidFill>
                </a:rPr>
                <a:t>Matriz em São Paulo </a:t>
              </a:r>
            </a:p>
            <a:p>
              <a:pPr defTabSz="317416">
                <a:lnSpc>
                  <a:spcPct val="80000"/>
                </a:lnSpc>
                <a:defRPr/>
              </a:pPr>
              <a:r>
                <a:rPr lang="pt-BR" sz="1400" dirty="0">
                  <a:solidFill>
                    <a:srgbClr val="002D74"/>
                  </a:solidFill>
                </a:rPr>
                <a:t>e mais </a:t>
              </a: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E565314-A352-4F50-6E72-D950CEE4AB19}"/>
              </a:ext>
            </a:extLst>
          </p:cNvPr>
          <p:cNvSpPr txBox="1"/>
          <p:nvPr/>
        </p:nvSpPr>
        <p:spPr>
          <a:xfrm>
            <a:off x="3447726" y="543685"/>
            <a:ext cx="3286570" cy="1639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F4792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Atuamos com</a:t>
            </a: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208" normalizeH="0" baseline="0" noProof="0" dirty="0">
                <a:ln>
                  <a:noFill/>
                </a:ln>
                <a:solidFill>
                  <a:srgbClr val="F4792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inteligência</a:t>
            </a: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coletiva.</a:t>
            </a:r>
            <a:endParaRPr lang="pt-BR" sz="3600" spc="-208" dirty="0">
              <a:solidFill>
                <a:srgbClr val="F47920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CC48F69-9D10-8596-9451-6AC197192D99}"/>
              </a:ext>
            </a:extLst>
          </p:cNvPr>
          <p:cNvSpPr txBox="1"/>
          <p:nvPr/>
        </p:nvSpPr>
        <p:spPr>
          <a:xfrm>
            <a:off x="2824112" y="4257063"/>
            <a:ext cx="3286570" cy="1639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F4792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Cuidamos com</a:t>
            </a:r>
          </a:p>
          <a:p>
            <a:pPr marL="0" marR="0" lvl="0" indent="0" algn="r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208" normalizeH="0" baseline="0" noProof="0" dirty="0">
                <a:ln>
                  <a:noFill/>
                </a:ln>
                <a:solidFill>
                  <a:srgbClr val="F4792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autonomia</a:t>
            </a:r>
          </a:p>
          <a:p>
            <a:pPr marL="0" marR="0" lvl="0" indent="0" algn="r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208" dirty="0">
                <a:solidFill>
                  <a:srgbClr val="F4792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 respeito.</a:t>
            </a:r>
            <a:endParaRPr lang="pt-BR" sz="3600" spc="-208" dirty="0">
              <a:solidFill>
                <a:srgbClr val="F47920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5426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5" presetClass="path" presetSubtype="0" fill="hold" grpId="1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3229 -1.11111E-6 L -0.00091 -1.11111E-6 " pathEditMode="relative" rAng="0" ptsTypes="AA" p14:bounceEnd="46667">
                                          <p:cBhvr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fill="hold" grpId="1" nodeType="withEffect" p14:presetBounceEnd="46667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03229 2.22222E-6 L -0.00092 2.22222E-6 " pathEditMode="relative" rAng="0" ptsTypes="AA" p14:bounceEnd="46667">
                                          <p:cBhvr>
                                            <p:cTn id="3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  <p:bldP spid="22" grpId="1"/>
          <p:bldP spid="23" grpId="0"/>
          <p:bldP spid="2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5" presetClass="pat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3229 -1.11111E-6 L -0.00091 -1.11111E-6 " pathEditMode="relative" rAng="0" ptsTypes="AA">
                                          <p:cBhvr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0.03229 2.22222E-6 L -0.00092 2.22222E-6 " pathEditMode="relative" rAng="0" ptsTypes="AA">
                                          <p:cBhvr>
                                            <p:cTn id="3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  <p:bldP spid="22" grpId="1"/>
          <p:bldP spid="23" grpId="0"/>
          <p:bldP spid="23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m 90">
            <a:extLst>
              <a:ext uri="{FF2B5EF4-FFF2-40B4-BE49-F238E27FC236}">
                <a16:creationId xmlns:a16="http://schemas.microsoft.com/office/drawing/2014/main" id="{2C24C94C-ADAC-23C7-098C-B3C352C717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070" y="0"/>
            <a:ext cx="12240190" cy="4059209"/>
          </a:xfrm>
          <a:prstGeom prst="rect">
            <a:avLst/>
          </a:prstGeom>
        </p:spPr>
      </p:pic>
      <p:sp>
        <p:nvSpPr>
          <p:cNvPr id="88" name="Forma Livre: Forma 87">
            <a:extLst>
              <a:ext uri="{FF2B5EF4-FFF2-40B4-BE49-F238E27FC236}">
                <a16:creationId xmlns:a16="http://schemas.microsoft.com/office/drawing/2014/main" id="{8D22DE5F-A89F-A283-A2E4-8448D5838A05}"/>
              </a:ext>
            </a:extLst>
          </p:cNvPr>
          <p:cNvSpPr/>
          <p:nvPr/>
        </p:nvSpPr>
        <p:spPr>
          <a:xfrm>
            <a:off x="5872518" y="2121788"/>
            <a:ext cx="5386500" cy="2556355"/>
          </a:xfrm>
          <a:custGeom>
            <a:avLst/>
            <a:gdLst>
              <a:gd name="connsiteX0" fmla="*/ 271822 w 5386500"/>
              <a:gd name="connsiteY0" fmla="*/ 0 h 2556355"/>
              <a:gd name="connsiteX1" fmla="*/ 1895537 w 5386500"/>
              <a:gd name="connsiteY1" fmla="*/ 0 h 2556355"/>
              <a:gd name="connsiteX2" fmla="*/ 3490964 w 5386500"/>
              <a:gd name="connsiteY2" fmla="*/ 0 h 2556355"/>
              <a:gd name="connsiteX3" fmla="*/ 5114678 w 5386500"/>
              <a:gd name="connsiteY3" fmla="*/ 0 h 2556355"/>
              <a:gd name="connsiteX4" fmla="*/ 5386500 w 5386500"/>
              <a:gd name="connsiteY4" fmla="*/ 318603 h 2556355"/>
              <a:gd name="connsiteX5" fmla="*/ 5386500 w 5386500"/>
              <a:gd name="connsiteY5" fmla="*/ 534549 h 2556355"/>
              <a:gd name="connsiteX6" fmla="*/ 5386500 w 5386500"/>
              <a:gd name="connsiteY6" fmla="*/ 1214528 h 2556355"/>
              <a:gd name="connsiteX7" fmla="*/ 5386500 w 5386500"/>
              <a:gd name="connsiteY7" fmla="*/ 1341827 h 2556355"/>
              <a:gd name="connsiteX8" fmla="*/ 5386500 w 5386500"/>
              <a:gd name="connsiteY8" fmla="*/ 1430474 h 2556355"/>
              <a:gd name="connsiteX9" fmla="*/ 5386500 w 5386500"/>
              <a:gd name="connsiteY9" fmla="*/ 1660430 h 2556355"/>
              <a:gd name="connsiteX10" fmla="*/ 5386500 w 5386500"/>
              <a:gd name="connsiteY10" fmla="*/ 2237752 h 2556355"/>
              <a:gd name="connsiteX11" fmla="*/ 5386500 w 5386500"/>
              <a:gd name="connsiteY11" fmla="*/ 2556355 h 2556355"/>
              <a:gd name="connsiteX12" fmla="*/ 5114678 w 5386500"/>
              <a:gd name="connsiteY12" fmla="*/ 2556355 h 2556355"/>
              <a:gd name="connsiteX13" fmla="*/ 4463419 w 5386500"/>
              <a:gd name="connsiteY13" fmla="*/ 2556355 h 2556355"/>
              <a:gd name="connsiteX14" fmla="*/ 3762786 w 5386500"/>
              <a:gd name="connsiteY14" fmla="*/ 2556355 h 2556355"/>
              <a:gd name="connsiteX15" fmla="*/ 3490964 w 5386500"/>
              <a:gd name="connsiteY15" fmla="*/ 2556355 h 2556355"/>
              <a:gd name="connsiteX16" fmla="*/ 2839705 w 5386500"/>
              <a:gd name="connsiteY16" fmla="*/ 2556355 h 2556355"/>
              <a:gd name="connsiteX17" fmla="*/ 1895537 w 5386500"/>
              <a:gd name="connsiteY17" fmla="*/ 2556355 h 2556355"/>
              <a:gd name="connsiteX18" fmla="*/ 271822 w 5386500"/>
              <a:gd name="connsiteY18" fmla="*/ 2556355 h 2556355"/>
              <a:gd name="connsiteX19" fmla="*/ 0 w 5386500"/>
              <a:gd name="connsiteY19" fmla="*/ 2237752 h 2556355"/>
              <a:gd name="connsiteX20" fmla="*/ 0 w 5386500"/>
              <a:gd name="connsiteY20" fmla="*/ 1341827 h 2556355"/>
              <a:gd name="connsiteX21" fmla="*/ 0 w 5386500"/>
              <a:gd name="connsiteY21" fmla="*/ 1214528 h 2556355"/>
              <a:gd name="connsiteX22" fmla="*/ 0 w 5386500"/>
              <a:gd name="connsiteY22" fmla="*/ 318603 h 2556355"/>
              <a:gd name="connsiteX23" fmla="*/ 271822 w 5386500"/>
              <a:gd name="connsiteY23" fmla="*/ 0 h 255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86500" h="2556355">
                <a:moveTo>
                  <a:pt x="271822" y="0"/>
                </a:moveTo>
                <a:lnTo>
                  <a:pt x="1895537" y="0"/>
                </a:lnTo>
                <a:lnTo>
                  <a:pt x="3490964" y="0"/>
                </a:lnTo>
                <a:lnTo>
                  <a:pt x="5114678" y="0"/>
                </a:lnTo>
                <a:cubicBezTo>
                  <a:pt x="5264801" y="0"/>
                  <a:pt x="5386500" y="142644"/>
                  <a:pt x="5386500" y="318603"/>
                </a:cubicBezTo>
                <a:lnTo>
                  <a:pt x="5386500" y="534549"/>
                </a:lnTo>
                <a:lnTo>
                  <a:pt x="5386500" y="1214528"/>
                </a:lnTo>
                <a:lnTo>
                  <a:pt x="5386500" y="1341827"/>
                </a:lnTo>
                <a:lnTo>
                  <a:pt x="5386500" y="1430474"/>
                </a:lnTo>
                <a:lnTo>
                  <a:pt x="5386500" y="1660430"/>
                </a:lnTo>
                <a:lnTo>
                  <a:pt x="5386500" y="2237752"/>
                </a:lnTo>
                <a:lnTo>
                  <a:pt x="5386500" y="2556355"/>
                </a:lnTo>
                <a:lnTo>
                  <a:pt x="5114678" y="2556355"/>
                </a:lnTo>
                <a:lnTo>
                  <a:pt x="4463419" y="2556355"/>
                </a:lnTo>
                <a:lnTo>
                  <a:pt x="3762786" y="2556355"/>
                </a:lnTo>
                <a:lnTo>
                  <a:pt x="3490964" y="2556355"/>
                </a:lnTo>
                <a:lnTo>
                  <a:pt x="2839705" y="2556355"/>
                </a:lnTo>
                <a:lnTo>
                  <a:pt x="1895537" y="2556355"/>
                </a:lnTo>
                <a:lnTo>
                  <a:pt x="271822" y="2556355"/>
                </a:lnTo>
                <a:cubicBezTo>
                  <a:pt x="121699" y="2556355"/>
                  <a:pt x="0" y="2413712"/>
                  <a:pt x="0" y="2237752"/>
                </a:cubicBezTo>
                <a:lnTo>
                  <a:pt x="0" y="1341827"/>
                </a:lnTo>
                <a:lnTo>
                  <a:pt x="0" y="1214528"/>
                </a:lnTo>
                <a:lnTo>
                  <a:pt x="0" y="318603"/>
                </a:lnTo>
                <a:cubicBezTo>
                  <a:pt x="0" y="142644"/>
                  <a:pt x="121699" y="0"/>
                  <a:pt x="271822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rgbClr val="002D74"/>
              </a:solidFill>
            </a:endParaRPr>
          </a:p>
        </p:txBody>
      </p:sp>
      <p:pic>
        <p:nvPicPr>
          <p:cNvPr id="15" name="Imagem 14" descr="Pessoa de roupa preta&#10;&#10;Descrição gerada automaticamente">
            <a:extLst>
              <a:ext uri="{FF2B5EF4-FFF2-40B4-BE49-F238E27FC236}">
                <a16:creationId xmlns:a16="http://schemas.microsoft.com/office/drawing/2014/main" id="{0EF4A173-30ED-C432-F362-C7F4BFAD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0372">
            <a:off x="6387423" y="1464184"/>
            <a:ext cx="6002540" cy="4627172"/>
          </a:xfrm>
          <a:prstGeom prst="rect">
            <a:avLst/>
          </a:prstGeom>
        </p:spPr>
      </p:pic>
      <p:sp>
        <p:nvSpPr>
          <p:cNvPr id="82" name="Forma Livre: Forma 81">
            <a:extLst>
              <a:ext uri="{FF2B5EF4-FFF2-40B4-BE49-F238E27FC236}">
                <a16:creationId xmlns:a16="http://schemas.microsoft.com/office/drawing/2014/main" id="{B372B9CF-58DF-D0F9-1899-3DE7E398556E}"/>
              </a:ext>
            </a:extLst>
          </p:cNvPr>
          <p:cNvSpPr/>
          <p:nvPr/>
        </p:nvSpPr>
        <p:spPr>
          <a:xfrm>
            <a:off x="5648209" y="1953680"/>
            <a:ext cx="5386500" cy="4532242"/>
          </a:xfrm>
          <a:custGeom>
            <a:avLst/>
            <a:gdLst>
              <a:gd name="connsiteX0" fmla="*/ 271823 w 5386500"/>
              <a:gd name="connsiteY0" fmla="*/ 0 h 4532242"/>
              <a:gd name="connsiteX1" fmla="*/ 1895537 w 5386500"/>
              <a:gd name="connsiteY1" fmla="*/ 0 h 4532242"/>
              <a:gd name="connsiteX2" fmla="*/ 3490964 w 5386500"/>
              <a:gd name="connsiteY2" fmla="*/ 0 h 4532242"/>
              <a:gd name="connsiteX3" fmla="*/ 5114678 w 5386500"/>
              <a:gd name="connsiteY3" fmla="*/ 0 h 4532242"/>
              <a:gd name="connsiteX4" fmla="*/ 5386500 w 5386500"/>
              <a:gd name="connsiteY4" fmla="*/ 318603 h 4532242"/>
              <a:gd name="connsiteX5" fmla="*/ 5386500 w 5386500"/>
              <a:gd name="connsiteY5" fmla="*/ 534549 h 4532242"/>
              <a:gd name="connsiteX6" fmla="*/ 5386500 w 5386500"/>
              <a:gd name="connsiteY6" fmla="*/ 1341827 h 4532242"/>
              <a:gd name="connsiteX7" fmla="*/ 5386500 w 5386500"/>
              <a:gd name="connsiteY7" fmla="*/ 1376084 h 4532242"/>
              <a:gd name="connsiteX8" fmla="*/ 5386500 w 5386500"/>
              <a:gd name="connsiteY8" fmla="*/ 1592030 h 4532242"/>
              <a:gd name="connsiteX9" fmla="*/ 5386500 w 5386500"/>
              <a:gd name="connsiteY9" fmla="*/ 1660430 h 4532242"/>
              <a:gd name="connsiteX10" fmla="*/ 5386500 w 5386500"/>
              <a:gd name="connsiteY10" fmla="*/ 2132934 h 4532242"/>
              <a:gd name="connsiteX11" fmla="*/ 5386500 w 5386500"/>
              <a:gd name="connsiteY11" fmla="*/ 2348880 h 4532242"/>
              <a:gd name="connsiteX12" fmla="*/ 5386500 w 5386500"/>
              <a:gd name="connsiteY12" fmla="*/ 2399308 h 4532242"/>
              <a:gd name="connsiteX13" fmla="*/ 5386500 w 5386500"/>
              <a:gd name="connsiteY13" fmla="*/ 2717911 h 4532242"/>
              <a:gd name="connsiteX14" fmla="*/ 5386500 w 5386500"/>
              <a:gd name="connsiteY14" fmla="*/ 3156158 h 4532242"/>
              <a:gd name="connsiteX15" fmla="*/ 5386500 w 5386500"/>
              <a:gd name="connsiteY15" fmla="*/ 3190415 h 4532242"/>
              <a:gd name="connsiteX16" fmla="*/ 5386500 w 5386500"/>
              <a:gd name="connsiteY16" fmla="*/ 3406361 h 4532242"/>
              <a:gd name="connsiteX17" fmla="*/ 5386500 w 5386500"/>
              <a:gd name="connsiteY17" fmla="*/ 3474761 h 4532242"/>
              <a:gd name="connsiteX18" fmla="*/ 5386500 w 5386500"/>
              <a:gd name="connsiteY18" fmla="*/ 4213639 h 4532242"/>
              <a:gd name="connsiteX19" fmla="*/ 5386500 w 5386500"/>
              <a:gd name="connsiteY19" fmla="*/ 4532242 h 4532242"/>
              <a:gd name="connsiteX20" fmla="*/ 5114678 w 5386500"/>
              <a:gd name="connsiteY20" fmla="*/ 4532242 h 4532242"/>
              <a:gd name="connsiteX21" fmla="*/ 4463419 w 5386500"/>
              <a:gd name="connsiteY21" fmla="*/ 4532242 h 4532242"/>
              <a:gd name="connsiteX22" fmla="*/ 3762786 w 5386500"/>
              <a:gd name="connsiteY22" fmla="*/ 4532242 h 4532242"/>
              <a:gd name="connsiteX23" fmla="*/ 3490964 w 5386500"/>
              <a:gd name="connsiteY23" fmla="*/ 4532242 h 4532242"/>
              <a:gd name="connsiteX24" fmla="*/ 2839705 w 5386500"/>
              <a:gd name="connsiteY24" fmla="*/ 4532242 h 4532242"/>
              <a:gd name="connsiteX25" fmla="*/ 1895537 w 5386500"/>
              <a:gd name="connsiteY25" fmla="*/ 4532242 h 4532242"/>
              <a:gd name="connsiteX26" fmla="*/ 271823 w 5386500"/>
              <a:gd name="connsiteY26" fmla="*/ 4532242 h 4532242"/>
              <a:gd name="connsiteX27" fmla="*/ 0 w 5386500"/>
              <a:gd name="connsiteY27" fmla="*/ 4213639 h 4532242"/>
              <a:gd name="connsiteX28" fmla="*/ 0 w 5386500"/>
              <a:gd name="connsiteY28" fmla="*/ 3190415 h 4532242"/>
              <a:gd name="connsiteX29" fmla="*/ 2951 w 5386500"/>
              <a:gd name="connsiteY29" fmla="*/ 3173287 h 4532242"/>
              <a:gd name="connsiteX30" fmla="*/ 0 w 5386500"/>
              <a:gd name="connsiteY30" fmla="*/ 3156158 h 4532242"/>
              <a:gd name="connsiteX31" fmla="*/ 0 w 5386500"/>
              <a:gd name="connsiteY31" fmla="*/ 2399308 h 4532242"/>
              <a:gd name="connsiteX32" fmla="*/ 0 w 5386500"/>
              <a:gd name="connsiteY32" fmla="*/ 2132934 h 4532242"/>
              <a:gd name="connsiteX33" fmla="*/ 0 w 5386500"/>
              <a:gd name="connsiteY33" fmla="*/ 1376084 h 4532242"/>
              <a:gd name="connsiteX34" fmla="*/ 2951 w 5386500"/>
              <a:gd name="connsiteY34" fmla="*/ 1358956 h 4532242"/>
              <a:gd name="connsiteX35" fmla="*/ 0 w 5386500"/>
              <a:gd name="connsiteY35" fmla="*/ 1341827 h 4532242"/>
              <a:gd name="connsiteX36" fmla="*/ 0 w 5386500"/>
              <a:gd name="connsiteY36" fmla="*/ 318603 h 4532242"/>
              <a:gd name="connsiteX37" fmla="*/ 271823 w 5386500"/>
              <a:gd name="connsiteY37" fmla="*/ 0 h 453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386500" h="4532242">
                <a:moveTo>
                  <a:pt x="271823" y="0"/>
                </a:moveTo>
                <a:lnTo>
                  <a:pt x="1895537" y="0"/>
                </a:lnTo>
                <a:lnTo>
                  <a:pt x="3490964" y="0"/>
                </a:lnTo>
                <a:lnTo>
                  <a:pt x="5114678" y="0"/>
                </a:lnTo>
                <a:cubicBezTo>
                  <a:pt x="5264801" y="0"/>
                  <a:pt x="5386500" y="142644"/>
                  <a:pt x="5386500" y="318603"/>
                </a:cubicBezTo>
                <a:lnTo>
                  <a:pt x="5386500" y="534549"/>
                </a:lnTo>
                <a:lnTo>
                  <a:pt x="5386500" y="1341827"/>
                </a:lnTo>
                <a:lnTo>
                  <a:pt x="5386500" y="1376084"/>
                </a:lnTo>
                <a:lnTo>
                  <a:pt x="5386500" y="1592030"/>
                </a:lnTo>
                <a:lnTo>
                  <a:pt x="5386500" y="1660430"/>
                </a:lnTo>
                <a:lnTo>
                  <a:pt x="5386500" y="2132934"/>
                </a:lnTo>
                <a:lnTo>
                  <a:pt x="5386500" y="2348880"/>
                </a:lnTo>
                <a:lnTo>
                  <a:pt x="5386500" y="2399308"/>
                </a:lnTo>
                <a:lnTo>
                  <a:pt x="5386500" y="2717911"/>
                </a:lnTo>
                <a:lnTo>
                  <a:pt x="5386500" y="3156158"/>
                </a:lnTo>
                <a:lnTo>
                  <a:pt x="5386500" y="3190415"/>
                </a:lnTo>
                <a:lnTo>
                  <a:pt x="5386500" y="3406361"/>
                </a:lnTo>
                <a:lnTo>
                  <a:pt x="5386500" y="3474761"/>
                </a:lnTo>
                <a:lnTo>
                  <a:pt x="5386500" y="4213639"/>
                </a:lnTo>
                <a:lnTo>
                  <a:pt x="5386500" y="4532242"/>
                </a:lnTo>
                <a:lnTo>
                  <a:pt x="5114678" y="4532242"/>
                </a:lnTo>
                <a:lnTo>
                  <a:pt x="4463419" y="4532242"/>
                </a:lnTo>
                <a:lnTo>
                  <a:pt x="3762786" y="4532242"/>
                </a:lnTo>
                <a:lnTo>
                  <a:pt x="3490964" y="4532242"/>
                </a:lnTo>
                <a:lnTo>
                  <a:pt x="2839705" y="4532242"/>
                </a:lnTo>
                <a:lnTo>
                  <a:pt x="1895537" y="4532242"/>
                </a:lnTo>
                <a:lnTo>
                  <a:pt x="271823" y="4532242"/>
                </a:lnTo>
                <a:cubicBezTo>
                  <a:pt x="121699" y="4532242"/>
                  <a:pt x="0" y="4389599"/>
                  <a:pt x="0" y="4213639"/>
                </a:cubicBezTo>
                <a:lnTo>
                  <a:pt x="0" y="3190415"/>
                </a:lnTo>
                <a:lnTo>
                  <a:pt x="2951" y="3173287"/>
                </a:lnTo>
                <a:lnTo>
                  <a:pt x="0" y="3156158"/>
                </a:lnTo>
                <a:lnTo>
                  <a:pt x="0" y="2399308"/>
                </a:lnTo>
                <a:lnTo>
                  <a:pt x="0" y="2132934"/>
                </a:lnTo>
                <a:lnTo>
                  <a:pt x="0" y="1376084"/>
                </a:lnTo>
                <a:lnTo>
                  <a:pt x="2951" y="1358956"/>
                </a:lnTo>
                <a:lnTo>
                  <a:pt x="0" y="1341827"/>
                </a:lnTo>
                <a:lnTo>
                  <a:pt x="0" y="318603"/>
                </a:lnTo>
                <a:cubicBezTo>
                  <a:pt x="0" y="142644"/>
                  <a:pt x="121699" y="0"/>
                  <a:pt x="271823" y="0"/>
                </a:cubicBezTo>
                <a:close/>
              </a:path>
            </a:pathLst>
          </a:custGeom>
          <a:noFill/>
          <a:ln w="38100">
            <a:solidFill>
              <a:srgbClr val="002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rgbClr val="002D74"/>
              </a:solidFill>
            </a:endParaRPr>
          </a:p>
        </p:txBody>
      </p:sp>
      <p:pic>
        <p:nvPicPr>
          <p:cNvPr id="13" name="Imagem 12" descr="Uma imagem contendo pessoa, morcego, beisebol, balançando&#10;&#10;Descrição gerada automaticamente">
            <a:extLst>
              <a:ext uri="{FF2B5EF4-FFF2-40B4-BE49-F238E27FC236}">
                <a16:creationId xmlns:a16="http://schemas.microsoft.com/office/drawing/2014/main" id="{864EABC0-B9A7-23C4-CFDE-24599F9BBA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34581">
            <a:off x="-93305" y="-1132998"/>
            <a:ext cx="8405025" cy="402607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6CF1A38-D60F-E686-BCCD-F7FF64379E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F44625E8-5EBD-FB15-3262-818C61A404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528"/>
          <a:stretch/>
        </p:blipFill>
        <p:spPr>
          <a:xfrm>
            <a:off x="1265855" y="6435903"/>
            <a:ext cx="913154" cy="242596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4CB290C8-8B40-6EB3-EAA9-3F74131950AD}"/>
              </a:ext>
            </a:extLst>
          </p:cNvPr>
          <p:cNvSpPr txBox="1"/>
          <p:nvPr/>
        </p:nvSpPr>
        <p:spPr>
          <a:xfrm>
            <a:off x="652000" y="1502372"/>
            <a:ext cx="3286570" cy="2055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Somos</a:t>
            </a:r>
            <a:endParaRPr lang="pt-BR" sz="3600" spc="-208" dirty="0">
              <a:solidFill>
                <a:schemeClr val="bg1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spc="-208" dirty="0">
                <a:solidFill>
                  <a:schemeClr val="bg1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kumimoji="0" lang="pt-BR" sz="3600" b="0" i="0" u="none" strike="noStrike" kern="1200" cap="none" spc="-208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uiados</a:t>
            </a:r>
            <a:r>
              <a:rPr kumimoji="0" lang="pt-BR" sz="3600" b="0" i="0" u="none" strike="noStrike" kern="1200" cap="none" spc="-208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pelo</a:t>
            </a:r>
            <a:endParaRPr kumimoji="0" lang="pt-BR" sz="3600" b="0" i="0" u="none" strike="noStrike" kern="1200" cap="none" spc="-208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208" normalizeH="0" baseline="0" noProof="0" dirty="0">
                <a:ln>
                  <a:noFill/>
                </a:ln>
                <a:solidFill>
                  <a:srgbClr val="D2A49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pensamento</a:t>
            </a: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800" b="1" spc="-208" dirty="0">
                <a:solidFill>
                  <a:srgbClr val="D2A494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Cooperativo.</a:t>
            </a:r>
            <a:endParaRPr lang="pt-BR" sz="3600" spc="-208" dirty="0">
              <a:solidFill>
                <a:srgbClr val="F47920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AEAC94D-E9EA-EFB8-6D37-6BFC0E47FBCB}"/>
              </a:ext>
            </a:extLst>
          </p:cNvPr>
          <p:cNvSpPr txBox="1"/>
          <p:nvPr/>
        </p:nvSpPr>
        <p:spPr>
          <a:xfrm>
            <a:off x="593690" y="4535724"/>
            <a:ext cx="4473154" cy="1639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Somos</a:t>
            </a:r>
            <a:r>
              <a:rPr lang="pt-BR" sz="3600" spc="-208" noProof="0" dirty="0">
                <a:solidFill>
                  <a:srgbClr val="009EDB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referência para cuidar de </a:t>
            </a:r>
            <a:r>
              <a:rPr kumimoji="0" lang="pt-BR" sz="4800" b="1" i="0" u="none" strike="noStrike" kern="1200" cap="none" spc="-208" normalizeH="0" baseline="0" noProof="0" dirty="0">
                <a:ln>
                  <a:noFill/>
                </a:ln>
                <a:solidFill>
                  <a:srgbClr val="009EDB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empresas e pessoas</a:t>
            </a:r>
            <a:r>
              <a:rPr lang="pt-BR" sz="4800" b="1" spc="-208" dirty="0">
                <a:solidFill>
                  <a:srgbClr val="009EDB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3600" spc="-208" dirty="0">
              <a:solidFill>
                <a:srgbClr val="009EDB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2D854C7-E004-507C-E519-DA1549ED4E8C}"/>
              </a:ext>
            </a:extLst>
          </p:cNvPr>
          <p:cNvGrpSpPr/>
          <p:nvPr/>
        </p:nvGrpSpPr>
        <p:grpSpPr>
          <a:xfrm>
            <a:off x="5827526" y="2304039"/>
            <a:ext cx="5204216" cy="4108027"/>
            <a:chOff x="5827526" y="2304039"/>
            <a:chExt cx="5204216" cy="4108027"/>
          </a:xfrm>
        </p:grpSpPr>
        <p:pic>
          <p:nvPicPr>
            <p:cNvPr id="50" name="Imagem 49">
              <a:extLst>
                <a:ext uri="{FF2B5EF4-FFF2-40B4-BE49-F238E27FC236}">
                  <a16:creationId xmlns:a16="http://schemas.microsoft.com/office/drawing/2014/main" id="{7450DC09-DA41-6909-63D3-4EB34766B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9" t="26297" r="17106" b="16850"/>
            <a:stretch/>
          </p:blipFill>
          <p:spPr>
            <a:xfrm>
              <a:off x="7602540" y="2345960"/>
              <a:ext cx="847609" cy="310170"/>
            </a:xfrm>
            <a:prstGeom prst="rect">
              <a:avLst/>
            </a:prstGeom>
          </p:spPr>
        </p:pic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761154BD-CD33-F9FB-2641-3C20E6166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170" y="2420288"/>
              <a:ext cx="306736" cy="161515"/>
            </a:xfrm>
            <a:prstGeom prst="rect">
              <a:avLst/>
            </a:prstGeom>
          </p:spPr>
        </p:pic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1D3AE86A-D645-8AA2-AAD1-4A436CC55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9154" y="3515759"/>
              <a:ext cx="265859" cy="188760"/>
            </a:xfrm>
            <a:prstGeom prst="rect">
              <a:avLst/>
            </a:prstGeom>
          </p:spPr>
        </p:pic>
        <p:pic>
          <p:nvPicPr>
            <p:cNvPr id="53" name="Picture 2" descr="Aché">
              <a:extLst>
                <a:ext uri="{FF2B5EF4-FFF2-40B4-BE49-F238E27FC236}">
                  <a16:creationId xmlns:a16="http://schemas.microsoft.com/office/drawing/2014/main" id="{22AAC796-2B58-D7DB-EE04-E5FD98E6B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 b="38420"/>
            <a:stretch>
              <a:fillRect/>
            </a:stretch>
          </p:blipFill>
          <p:spPr bwMode="auto">
            <a:xfrm>
              <a:off x="8037330" y="3554479"/>
              <a:ext cx="488090" cy="111320"/>
            </a:xfrm>
            <a:prstGeom prst="rect">
              <a:avLst/>
            </a:prstGeom>
            <a:noFill/>
          </p:spPr>
        </p:pic>
        <p:pic>
          <p:nvPicPr>
            <p:cNvPr id="54" name="Picture 27" descr="MAHLE Home">
              <a:extLst>
                <a:ext uri="{FF2B5EF4-FFF2-40B4-BE49-F238E27FC236}">
                  <a16:creationId xmlns:a16="http://schemas.microsoft.com/office/drawing/2014/main" id="{3E95F037-D247-A0E0-D9AE-4899E8B62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9300147" y="2441834"/>
              <a:ext cx="535270" cy="118423"/>
            </a:xfrm>
            <a:prstGeom prst="rect">
              <a:avLst/>
            </a:prstGeom>
            <a:noFill/>
          </p:spPr>
        </p:pic>
        <p:pic>
          <p:nvPicPr>
            <p:cNvPr id="55" name="Imagem 54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FCB90B79-7D8C-9A53-FF9D-1098D9B5E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56" b="34667"/>
            <a:stretch/>
          </p:blipFill>
          <p:spPr>
            <a:xfrm>
              <a:off x="7534562" y="2942810"/>
              <a:ext cx="847609" cy="257477"/>
            </a:xfrm>
            <a:prstGeom prst="rect">
              <a:avLst/>
            </a:prstGeom>
          </p:spPr>
        </p:pic>
        <p:pic>
          <p:nvPicPr>
            <p:cNvPr id="56" name="Imagem 55" descr="Logotipo&#10;&#10;Descrição gerada automaticamente">
              <a:extLst>
                <a:ext uri="{FF2B5EF4-FFF2-40B4-BE49-F238E27FC236}">
                  <a16:creationId xmlns:a16="http://schemas.microsoft.com/office/drawing/2014/main" id="{387FB48A-2ABD-6A1D-C7AB-6CF522389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7" t="19087" r="6334" b="15299"/>
            <a:stretch/>
          </p:blipFill>
          <p:spPr>
            <a:xfrm>
              <a:off x="9453895" y="3483590"/>
              <a:ext cx="482091" cy="253098"/>
            </a:xfrm>
            <a:prstGeom prst="rect">
              <a:avLst/>
            </a:prstGeom>
          </p:spPr>
        </p:pic>
        <p:pic>
          <p:nvPicPr>
            <p:cNvPr id="57" name="Imagem 56">
              <a:extLst>
                <a:ext uri="{FF2B5EF4-FFF2-40B4-BE49-F238E27FC236}">
                  <a16:creationId xmlns:a16="http://schemas.microsoft.com/office/drawing/2014/main" id="{6769A27E-66B4-9D1F-B82B-65C1ECBC2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189" y="2963470"/>
              <a:ext cx="476115" cy="2161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Imagem 57">
              <a:extLst>
                <a:ext uri="{FF2B5EF4-FFF2-40B4-BE49-F238E27FC236}">
                  <a16:creationId xmlns:a16="http://schemas.microsoft.com/office/drawing/2014/main" id="{D84AB186-FC48-2E93-5748-7325DEDD9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5736" t="34858" r="23405" b="32992"/>
            <a:stretch/>
          </p:blipFill>
          <p:spPr>
            <a:xfrm>
              <a:off x="8703022" y="3486974"/>
              <a:ext cx="567762" cy="246330"/>
            </a:xfrm>
            <a:prstGeom prst="rect">
              <a:avLst/>
            </a:prstGeom>
          </p:spPr>
        </p:pic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7732D0E9-F691-3DDF-8410-D7228FB68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7832" y="2304039"/>
              <a:ext cx="517384" cy="394013"/>
            </a:xfrm>
            <a:prstGeom prst="rect">
              <a:avLst/>
            </a:prstGeom>
          </p:spPr>
        </p:pic>
        <p:pic>
          <p:nvPicPr>
            <p:cNvPr id="60" name="Imagem 59">
              <a:extLst>
                <a:ext uri="{FF2B5EF4-FFF2-40B4-BE49-F238E27FC236}">
                  <a16:creationId xmlns:a16="http://schemas.microsoft.com/office/drawing/2014/main" id="{EA944D55-5DB2-A84F-2572-3B823268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55" b="26832"/>
            <a:stretch/>
          </p:blipFill>
          <p:spPr>
            <a:xfrm>
              <a:off x="8432826" y="2948383"/>
              <a:ext cx="1021069" cy="246330"/>
            </a:xfrm>
            <a:prstGeom prst="rect">
              <a:avLst/>
            </a:prstGeom>
          </p:spPr>
        </p:pic>
        <p:pic>
          <p:nvPicPr>
            <p:cNvPr id="61" name="Imagem 60">
              <a:extLst>
                <a:ext uri="{FF2B5EF4-FFF2-40B4-BE49-F238E27FC236}">
                  <a16:creationId xmlns:a16="http://schemas.microsoft.com/office/drawing/2014/main" id="{FBDCD3BA-6598-E8EC-738B-7201DE2FC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9335" y="3496478"/>
              <a:ext cx="482091" cy="227323"/>
            </a:xfrm>
            <a:prstGeom prst="rect">
              <a:avLst/>
            </a:prstGeom>
          </p:spPr>
        </p:pic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153CAC4C-96B0-DF30-D2B2-219CCF082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414" y="5312549"/>
              <a:ext cx="317909" cy="317909"/>
            </a:xfrm>
            <a:prstGeom prst="rect">
              <a:avLst/>
            </a:prstGeom>
          </p:spPr>
        </p:pic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77D6ADB3-1A9A-3B07-5309-3F108168C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3531" y="5353426"/>
              <a:ext cx="567658" cy="236154"/>
            </a:xfrm>
            <a:prstGeom prst="rect">
              <a:avLst/>
            </a:prstGeom>
          </p:spPr>
        </p:pic>
        <p:pic>
          <p:nvPicPr>
            <p:cNvPr id="65" name="Picture 6" descr="Resultado de imagem para Cacau Show">
              <a:extLst>
                <a:ext uri="{FF2B5EF4-FFF2-40B4-BE49-F238E27FC236}">
                  <a16:creationId xmlns:a16="http://schemas.microsoft.com/office/drawing/2014/main" id="{11601537-1D38-9D8A-519D-9AF8D3806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7084" y="5306806"/>
              <a:ext cx="385258" cy="329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8" descr="Resultado de imagem para John Deere logo">
              <a:extLst>
                <a:ext uri="{FF2B5EF4-FFF2-40B4-BE49-F238E27FC236}">
                  <a16:creationId xmlns:a16="http://schemas.microsoft.com/office/drawing/2014/main" id="{037F8D8C-955F-ADD1-DC06-A4549AA37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091" y="5213818"/>
              <a:ext cx="687161" cy="515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1" descr="Assinar NET - Assinar Promoções e Combos da NET!">
              <a:extLst>
                <a:ext uri="{FF2B5EF4-FFF2-40B4-BE49-F238E27FC236}">
                  <a16:creationId xmlns:a16="http://schemas.microsoft.com/office/drawing/2014/main" id="{3F6D36AA-796D-FF81-8B8A-4FEA42C0F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6644461" y="5288015"/>
              <a:ext cx="363887" cy="366977"/>
            </a:xfrm>
            <a:prstGeom prst="rect">
              <a:avLst/>
            </a:prstGeom>
            <a:noFill/>
          </p:spPr>
        </p:pic>
        <p:pic>
          <p:nvPicPr>
            <p:cNvPr id="68" name="Imagem 67" descr="Desenho de uma pessoa&#10;&#10;Descrição gerada automaticamente com confiança média">
              <a:extLst>
                <a:ext uri="{FF2B5EF4-FFF2-40B4-BE49-F238E27FC236}">
                  <a16:creationId xmlns:a16="http://schemas.microsoft.com/office/drawing/2014/main" id="{8D39ADD3-327F-D4E2-ECDC-ADE824BA0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8453" y="5905432"/>
              <a:ext cx="398877" cy="142567"/>
            </a:xfrm>
            <a:prstGeom prst="rect">
              <a:avLst/>
            </a:prstGeom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33B5FC87-1578-524C-A8FB-9F62BAAD3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/>
            <a:srcRect l="7757" t="15984" r="79982" b="78460"/>
            <a:stretch>
              <a:fillRect/>
            </a:stretch>
          </p:blipFill>
          <p:spPr bwMode="auto">
            <a:xfrm>
              <a:off x="9948748" y="5373917"/>
              <a:ext cx="766127" cy="195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2FA165A4-2BC4-BADF-4644-27E196603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3673" y="2961602"/>
              <a:ext cx="868069" cy="219893"/>
            </a:xfrm>
            <a:prstGeom prst="rect">
              <a:avLst/>
            </a:prstGeom>
          </p:spPr>
        </p:pic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DAB3992E-0F19-9448-6EE4-E66DD1EDE8DA}"/>
                </a:ext>
              </a:extLst>
            </p:cNvPr>
            <p:cNvGrpSpPr/>
            <p:nvPr/>
          </p:nvGrpSpPr>
          <p:grpSpPr>
            <a:xfrm>
              <a:off x="9946679" y="5864552"/>
              <a:ext cx="971869" cy="547514"/>
              <a:chOff x="12835959" y="7500986"/>
              <a:chExt cx="2620750" cy="1476432"/>
            </a:xfrm>
          </p:grpSpPr>
          <p:pic>
            <p:nvPicPr>
              <p:cNvPr id="72" name="Picture 6" descr="Nota Oficial do Tribunal Regional do Trabalho da 4ª Região">
                <a:extLst>
                  <a:ext uri="{FF2B5EF4-FFF2-40B4-BE49-F238E27FC236}">
                    <a16:creationId xmlns:a16="http://schemas.microsoft.com/office/drawing/2014/main" id="{0B89B935-4FBB-7537-4E60-50F60CEDB6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5" t="16055" r="12125" b="23401"/>
              <a:stretch/>
            </p:blipFill>
            <p:spPr bwMode="auto">
              <a:xfrm>
                <a:off x="13634066" y="7500986"/>
                <a:ext cx="987568" cy="4834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0C18F2AF-F377-693A-744A-A9436F828128}"/>
                  </a:ext>
                </a:extLst>
              </p:cNvPr>
              <p:cNvSpPr txBox="1"/>
              <p:nvPr/>
            </p:nvSpPr>
            <p:spPr>
              <a:xfrm>
                <a:off x="12835959" y="8232361"/>
                <a:ext cx="2620750" cy="74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 lvl="0" indent="0" defTabSz="1316285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b="1" i="0" u="none" strike="noStrike" cap="none" spc="0" normalizeH="0" baseline="0">
                    <a:ln>
                      <a:noFill/>
                    </a:ln>
                    <a:solidFill>
                      <a:srgbClr val="009DDB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Times New Roman" panose="02020603050405020304" pitchFamily="18" charset="0"/>
                  </a:defRPr>
                </a:lvl1pPr>
              </a:lstStyle>
              <a:p>
                <a:pPr algn="ctr"/>
                <a:r>
                  <a:rPr lang="pt-BR" sz="700" b="0" dirty="0">
                    <a:solidFill>
                      <a:srgbClr val="192C50"/>
                    </a:solidFill>
                  </a:rPr>
                  <a:t>1ª região (RJ) e </a:t>
                </a:r>
              </a:p>
              <a:p>
                <a:pPr algn="ctr"/>
                <a:r>
                  <a:rPr lang="pt-BR" sz="700" b="0" dirty="0">
                    <a:solidFill>
                      <a:srgbClr val="192C50"/>
                    </a:solidFill>
                  </a:rPr>
                  <a:t>20ª região (SE)</a:t>
                </a:r>
              </a:p>
            </p:txBody>
          </p:sp>
          <p:cxnSp>
            <p:nvCxnSpPr>
              <p:cNvPr id="74" name="Conector reto 73">
                <a:extLst>
                  <a:ext uri="{FF2B5EF4-FFF2-40B4-BE49-F238E27FC236}">
                    <a16:creationId xmlns:a16="http://schemas.microsoft.com/office/drawing/2014/main" id="{18323B0C-8E36-84A0-5762-B7B4F9855E0A}"/>
                  </a:ext>
                </a:extLst>
              </p:cNvPr>
              <p:cNvCxnSpPr/>
              <p:nvPr/>
            </p:nvCxnSpPr>
            <p:spPr>
              <a:xfrm>
                <a:off x="12994864" y="8110094"/>
                <a:ext cx="2302941" cy="0"/>
              </a:xfrm>
              <a:prstGeom prst="line">
                <a:avLst/>
              </a:prstGeom>
              <a:ln>
                <a:solidFill>
                  <a:srgbClr val="192C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92E1C771-7F14-D2F9-74A1-C6790C2A4156}"/>
                </a:ext>
              </a:extLst>
            </p:cNvPr>
            <p:cNvGrpSpPr/>
            <p:nvPr/>
          </p:nvGrpSpPr>
          <p:grpSpPr>
            <a:xfrm>
              <a:off x="8872429" y="5741900"/>
              <a:ext cx="1074250" cy="575260"/>
              <a:chOff x="9293618" y="7361628"/>
              <a:chExt cx="2302941" cy="1233225"/>
            </a:xfrm>
          </p:grpSpPr>
          <p:pic>
            <p:nvPicPr>
              <p:cNvPr id="76" name="Picture 4">
                <a:extLst>
                  <a:ext uri="{FF2B5EF4-FFF2-40B4-BE49-F238E27FC236}">
                    <a16:creationId xmlns:a16="http://schemas.microsoft.com/office/drawing/2014/main" id="{F1A5C407-ACFE-F610-1791-BA8448AFD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7" t="5442" r="1497" b="16458"/>
              <a:stretch/>
            </p:blipFill>
            <p:spPr bwMode="auto">
              <a:xfrm>
                <a:off x="9906000" y="7361628"/>
                <a:ext cx="785101" cy="653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CaixaDeTexto 76">
                <a:extLst>
                  <a:ext uri="{FF2B5EF4-FFF2-40B4-BE49-F238E27FC236}">
                    <a16:creationId xmlns:a16="http://schemas.microsoft.com/office/drawing/2014/main" id="{3C8209C8-6796-1354-3ADD-03D21CE2CA32}"/>
                  </a:ext>
                </a:extLst>
              </p:cNvPr>
              <p:cNvSpPr txBox="1"/>
              <p:nvPr/>
            </p:nvSpPr>
            <p:spPr>
              <a:xfrm>
                <a:off x="9567712" y="8232358"/>
                <a:ext cx="1681121" cy="362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R="0" lvl="0" indent="0" defTabSz="1316285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600" b="1" i="0" u="none" strike="noStrike" cap="none" spc="0" normalizeH="0" baseline="0">
                    <a:ln>
                      <a:noFill/>
                    </a:ln>
                    <a:solidFill>
                      <a:srgbClr val="009DDB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Times New Roman" panose="02020603050405020304" pitchFamily="18" charset="0"/>
                  </a:defRPr>
                </a:lvl1pPr>
              </a:lstStyle>
              <a:p>
                <a:pPr algn="ctr"/>
                <a:r>
                  <a:rPr lang="pt-BR" sz="700" b="0" dirty="0">
                    <a:solidFill>
                      <a:srgbClr val="192C50"/>
                    </a:solidFill>
                  </a:rPr>
                  <a:t>2ª e 3ª região</a:t>
                </a:r>
              </a:p>
            </p:txBody>
          </p:sp>
          <p:cxnSp>
            <p:nvCxnSpPr>
              <p:cNvPr id="78" name="Conector reto 77">
                <a:extLst>
                  <a:ext uri="{FF2B5EF4-FFF2-40B4-BE49-F238E27FC236}">
                    <a16:creationId xmlns:a16="http://schemas.microsoft.com/office/drawing/2014/main" id="{87756489-7B05-47E8-48BD-84121A3E6A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93618" y="8110094"/>
                <a:ext cx="2302941" cy="0"/>
              </a:xfrm>
              <a:prstGeom prst="line">
                <a:avLst/>
              </a:prstGeom>
              <a:ln>
                <a:solidFill>
                  <a:srgbClr val="192C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9" name="Picture 8" descr="TRE-BA Nova logo da JE - TRE — Justiça Eleitoral">
              <a:extLst>
                <a:ext uri="{FF2B5EF4-FFF2-40B4-BE49-F238E27FC236}">
                  <a16:creationId xmlns:a16="http://schemas.microsoft.com/office/drawing/2014/main" id="{C2067A78-AAE1-18BA-D808-4DE2F1EDD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6622" y="5866095"/>
              <a:ext cx="443470" cy="221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Imagem 79">
              <a:extLst>
                <a:ext uri="{FF2B5EF4-FFF2-40B4-BE49-F238E27FC236}">
                  <a16:creationId xmlns:a16="http://schemas.microsoft.com/office/drawing/2014/main" id="{E9AB949A-3D3F-3625-075A-0104F1756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8465" y="5915779"/>
              <a:ext cx="689251" cy="121873"/>
            </a:xfrm>
            <a:prstGeom prst="rect">
              <a:avLst/>
            </a:prstGeom>
          </p:spPr>
        </p:pic>
        <p:pic>
          <p:nvPicPr>
            <p:cNvPr id="81" name="Gráfico 80">
              <a:extLst>
                <a:ext uri="{FF2B5EF4-FFF2-40B4-BE49-F238E27FC236}">
                  <a16:creationId xmlns:a16="http://schemas.microsoft.com/office/drawing/2014/main" id="{CAE6796D-CD93-A0F3-B342-DEF76F588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 l="10676" t="38380" r="7468" b="38955"/>
            <a:stretch/>
          </p:blipFill>
          <p:spPr>
            <a:xfrm>
              <a:off x="5827526" y="5866095"/>
              <a:ext cx="799018" cy="221241"/>
            </a:xfrm>
            <a:prstGeom prst="rect">
              <a:avLst/>
            </a:prstGeom>
          </p:spPr>
        </p:pic>
        <p:pic>
          <p:nvPicPr>
            <p:cNvPr id="83" name="Imagem 82">
              <a:extLst>
                <a:ext uri="{FF2B5EF4-FFF2-40B4-BE49-F238E27FC236}">
                  <a16:creationId xmlns:a16="http://schemas.microsoft.com/office/drawing/2014/main" id="{A2EB561D-F928-CD6B-402E-34C458FAD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1225" y="2357379"/>
              <a:ext cx="208621" cy="287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24464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grpId="1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3229 0 L -0.00091 0 " pathEditMode="relative" rAng="0" ptsTypes="AA" p14:bounceEnd="46667">
                                          <p:cBhvr>
                                            <p:cTn id="2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3229 1.85185E-6 L -0.00092 1.85185E-6 " pathEditMode="relative" rAng="0" ptsTypes="AA" p14:bounceEnd="46667">
                                          <p:cBhvr>
                                            <p:cTn id="3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" grpId="0" animBg="1"/>
          <p:bldP spid="82" grpId="0" animBg="1"/>
          <p:bldP spid="35" grpId="0"/>
          <p:bldP spid="35" grpId="1"/>
          <p:bldP spid="38" grpId="0"/>
          <p:bldP spid="3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3229 0 L -0.00091 0 " pathEditMode="relative" rAng="0" ptsTypes="AA">
                                          <p:cBhvr>
                                            <p:cTn id="25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0.03229 1.85185E-6 L -0.00092 1.85185E-6 " pathEditMode="relative" rAng="0" ptsTypes="AA">
                                          <p:cBhvr>
                                            <p:cTn id="3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" grpId="0" animBg="1"/>
          <p:bldP spid="82" grpId="0" animBg="1"/>
          <p:bldP spid="35" grpId="0"/>
          <p:bldP spid="35" grpId="1"/>
          <p:bldP spid="38" grpId="0"/>
          <p:bldP spid="38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47BC6C05-2093-ECE3-AB57-C5A3DA199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47936" cy="6858000"/>
          </a:xfrm>
          <a:prstGeom prst="rect">
            <a:avLst/>
          </a:prstGeom>
        </p:spPr>
      </p:pic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1A057794-C7CA-1577-D2C7-D955B12E780D}"/>
              </a:ext>
            </a:extLst>
          </p:cNvPr>
          <p:cNvSpPr>
            <a:spLocks/>
          </p:cNvSpPr>
          <p:nvPr/>
        </p:nvSpPr>
        <p:spPr bwMode="auto">
          <a:xfrm>
            <a:off x="4340961" y="-601600"/>
            <a:ext cx="5997394" cy="8061200"/>
          </a:xfrm>
          <a:custGeom>
            <a:avLst/>
            <a:gdLst>
              <a:gd name="connsiteX0" fmla="*/ 0 w 5997394"/>
              <a:gd name="connsiteY0" fmla="*/ 0 h 8061200"/>
              <a:gd name="connsiteX1" fmla="*/ 55927 w 5997394"/>
              <a:gd name="connsiteY1" fmla="*/ 0 h 8061200"/>
              <a:gd name="connsiteX2" fmla="*/ 1964768 w 5997394"/>
              <a:gd name="connsiteY2" fmla="*/ 0 h 8061200"/>
              <a:gd name="connsiteX3" fmla="*/ 2256170 w 5997394"/>
              <a:gd name="connsiteY3" fmla="*/ 141260 h 8061200"/>
              <a:gd name="connsiteX4" fmla="*/ 5922194 w 5997394"/>
              <a:gd name="connsiteY4" fmla="*/ 5009998 h 8061200"/>
              <a:gd name="connsiteX5" fmla="*/ 5997394 w 5997394"/>
              <a:gd name="connsiteY5" fmla="*/ 5188927 h 8061200"/>
              <a:gd name="connsiteX6" fmla="*/ 5715392 w 5997394"/>
              <a:gd name="connsiteY6" fmla="*/ 5377273 h 8061200"/>
              <a:gd name="connsiteX7" fmla="*/ 3929381 w 5997394"/>
              <a:gd name="connsiteY7" fmla="*/ 5377273 h 8061200"/>
              <a:gd name="connsiteX8" fmla="*/ 3703779 w 5997394"/>
              <a:gd name="connsiteY8" fmla="*/ 5499697 h 8061200"/>
              <a:gd name="connsiteX9" fmla="*/ 3778980 w 5997394"/>
              <a:gd name="connsiteY9" fmla="*/ 5659791 h 8061200"/>
              <a:gd name="connsiteX10" fmla="*/ 5273589 w 5997394"/>
              <a:gd name="connsiteY10" fmla="*/ 7693926 h 8061200"/>
              <a:gd name="connsiteX11" fmla="*/ 5339390 w 5997394"/>
              <a:gd name="connsiteY11" fmla="*/ 7872854 h 8061200"/>
              <a:gd name="connsiteX12" fmla="*/ 5047988 w 5997394"/>
              <a:gd name="connsiteY12" fmla="*/ 8061200 h 8061200"/>
              <a:gd name="connsiteX13" fmla="*/ 2500571 w 5997394"/>
              <a:gd name="connsiteY13" fmla="*/ 8061200 h 8061200"/>
              <a:gd name="connsiteX14" fmla="*/ 2190370 w 5997394"/>
              <a:gd name="connsiteY14" fmla="*/ 7910524 h 8061200"/>
              <a:gd name="connsiteX15" fmla="*/ 535959 w 5997394"/>
              <a:gd name="connsiteY15" fmla="*/ 5659791 h 8061200"/>
              <a:gd name="connsiteX16" fmla="*/ 470159 w 5997394"/>
              <a:gd name="connsiteY16" fmla="*/ 5499697 h 8061200"/>
              <a:gd name="connsiteX17" fmla="*/ 686360 w 5997394"/>
              <a:gd name="connsiteY17" fmla="*/ 5377273 h 8061200"/>
              <a:gd name="connsiteX18" fmla="*/ 1635766 w 5997394"/>
              <a:gd name="connsiteY18" fmla="*/ 5377273 h 8061200"/>
              <a:gd name="connsiteX19" fmla="*/ 1870768 w 5997394"/>
              <a:gd name="connsiteY19" fmla="*/ 5217179 h 8061200"/>
              <a:gd name="connsiteX20" fmla="*/ 1804967 w 5997394"/>
              <a:gd name="connsiteY20" fmla="*/ 5047668 h 8061200"/>
              <a:gd name="connsiteX21" fmla="*/ 282157 w 5997394"/>
              <a:gd name="connsiteY21" fmla="*/ 3013533 h 8061200"/>
              <a:gd name="connsiteX22" fmla="*/ 216357 w 5997394"/>
              <a:gd name="connsiteY22" fmla="*/ 2853439 h 8061200"/>
              <a:gd name="connsiteX23" fmla="*/ 441958 w 5997394"/>
              <a:gd name="connsiteY23" fmla="*/ 2693345 h 8061200"/>
              <a:gd name="connsiteX24" fmla="*/ 1569966 w 5997394"/>
              <a:gd name="connsiteY24" fmla="*/ 2693345 h 8061200"/>
              <a:gd name="connsiteX25" fmla="*/ 1804967 w 5997394"/>
              <a:gd name="connsiteY25" fmla="*/ 2542668 h 8061200"/>
              <a:gd name="connsiteX26" fmla="*/ 1729767 w 5997394"/>
              <a:gd name="connsiteY26" fmla="*/ 2363740 h 8061200"/>
              <a:gd name="connsiteX27" fmla="*/ 263357 w 5997394"/>
              <a:gd name="connsiteY27" fmla="*/ 404944 h 8061200"/>
              <a:gd name="connsiteX28" fmla="*/ 41281 w 5997394"/>
              <a:gd name="connsiteY28" fmla="*/ 279134 h 8061200"/>
              <a:gd name="connsiteX29" fmla="*/ 0 w 5997394"/>
              <a:gd name="connsiteY29" fmla="*/ 275971 h 8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97394" h="8061200">
                <a:moveTo>
                  <a:pt x="0" y="0"/>
                </a:moveTo>
                <a:lnTo>
                  <a:pt x="55927" y="0"/>
                </a:lnTo>
                <a:cubicBezTo>
                  <a:pt x="565554" y="0"/>
                  <a:pt x="1192788" y="0"/>
                  <a:pt x="1964768" y="0"/>
                </a:cubicBezTo>
                <a:cubicBezTo>
                  <a:pt x="2124569" y="0"/>
                  <a:pt x="2190370" y="47087"/>
                  <a:pt x="2256170" y="141260"/>
                </a:cubicBezTo>
                <a:cubicBezTo>
                  <a:pt x="2256170" y="141260"/>
                  <a:pt x="2256170" y="141260"/>
                  <a:pt x="5922194" y="5009998"/>
                </a:cubicBezTo>
                <a:cubicBezTo>
                  <a:pt x="5959794" y="5047668"/>
                  <a:pt x="5997394" y="5123006"/>
                  <a:pt x="5997394" y="5188927"/>
                </a:cubicBezTo>
                <a:cubicBezTo>
                  <a:pt x="5997394" y="5301934"/>
                  <a:pt x="5903393" y="5377273"/>
                  <a:pt x="5715392" y="5377273"/>
                </a:cubicBezTo>
                <a:cubicBezTo>
                  <a:pt x="5715392" y="5377273"/>
                  <a:pt x="5715392" y="5377273"/>
                  <a:pt x="3929381" y="5377273"/>
                </a:cubicBezTo>
                <a:cubicBezTo>
                  <a:pt x="3788380" y="5377273"/>
                  <a:pt x="3703779" y="5424359"/>
                  <a:pt x="3703779" y="5499697"/>
                </a:cubicBezTo>
                <a:cubicBezTo>
                  <a:pt x="3703779" y="5556201"/>
                  <a:pt x="3741379" y="5612705"/>
                  <a:pt x="3778980" y="5659791"/>
                </a:cubicBezTo>
                <a:cubicBezTo>
                  <a:pt x="3778980" y="5659791"/>
                  <a:pt x="3778980" y="5659791"/>
                  <a:pt x="5273589" y="7693926"/>
                </a:cubicBezTo>
                <a:cubicBezTo>
                  <a:pt x="5301790" y="7741012"/>
                  <a:pt x="5339390" y="7806933"/>
                  <a:pt x="5339390" y="7872854"/>
                </a:cubicBezTo>
                <a:cubicBezTo>
                  <a:pt x="5339390" y="7995279"/>
                  <a:pt x="5235989" y="8061200"/>
                  <a:pt x="5047988" y="8061200"/>
                </a:cubicBezTo>
                <a:cubicBezTo>
                  <a:pt x="5047988" y="8061200"/>
                  <a:pt x="5047988" y="8061200"/>
                  <a:pt x="2500571" y="8061200"/>
                </a:cubicBezTo>
                <a:cubicBezTo>
                  <a:pt x="2368971" y="8061200"/>
                  <a:pt x="2274970" y="8014114"/>
                  <a:pt x="2190370" y="7910524"/>
                </a:cubicBezTo>
                <a:cubicBezTo>
                  <a:pt x="2190370" y="7910524"/>
                  <a:pt x="2190370" y="7910524"/>
                  <a:pt x="535959" y="5659791"/>
                </a:cubicBezTo>
                <a:cubicBezTo>
                  <a:pt x="507759" y="5612705"/>
                  <a:pt x="470159" y="5556201"/>
                  <a:pt x="470159" y="5499697"/>
                </a:cubicBezTo>
                <a:cubicBezTo>
                  <a:pt x="470159" y="5424359"/>
                  <a:pt x="554759" y="5377273"/>
                  <a:pt x="686360" y="5377273"/>
                </a:cubicBezTo>
                <a:cubicBezTo>
                  <a:pt x="686360" y="5377273"/>
                  <a:pt x="686360" y="5377273"/>
                  <a:pt x="1635766" y="5377273"/>
                </a:cubicBezTo>
                <a:cubicBezTo>
                  <a:pt x="1786167" y="5377273"/>
                  <a:pt x="1870768" y="5301934"/>
                  <a:pt x="1870768" y="5217179"/>
                </a:cubicBezTo>
                <a:cubicBezTo>
                  <a:pt x="1870768" y="5151258"/>
                  <a:pt x="1833167" y="5094754"/>
                  <a:pt x="1804967" y="5047668"/>
                </a:cubicBezTo>
                <a:cubicBezTo>
                  <a:pt x="1804967" y="5047668"/>
                  <a:pt x="1804967" y="5047668"/>
                  <a:pt x="282157" y="3013533"/>
                </a:cubicBezTo>
                <a:cubicBezTo>
                  <a:pt x="253957" y="2966446"/>
                  <a:pt x="216357" y="2909943"/>
                  <a:pt x="216357" y="2853439"/>
                </a:cubicBezTo>
                <a:cubicBezTo>
                  <a:pt x="216357" y="2759266"/>
                  <a:pt x="291557" y="2693345"/>
                  <a:pt x="441958" y="2693345"/>
                </a:cubicBezTo>
                <a:cubicBezTo>
                  <a:pt x="441958" y="2693345"/>
                  <a:pt x="441958" y="2693345"/>
                  <a:pt x="1569966" y="2693345"/>
                </a:cubicBezTo>
                <a:cubicBezTo>
                  <a:pt x="1720367" y="2693345"/>
                  <a:pt x="1804967" y="2627424"/>
                  <a:pt x="1804967" y="2542668"/>
                </a:cubicBezTo>
                <a:cubicBezTo>
                  <a:pt x="1804967" y="2486165"/>
                  <a:pt x="1767367" y="2410826"/>
                  <a:pt x="1729767" y="2363740"/>
                </a:cubicBezTo>
                <a:cubicBezTo>
                  <a:pt x="1729767" y="2363740"/>
                  <a:pt x="1729767" y="2363740"/>
                  <a:pt x="263357" y="404944"/>
                </a:cubicBezTo>
                <a:cubicBezTo>
                  <a:pt x="199907" y="327251"/>
                  <a:pt x="120594" y="291936"/>
                  <a:pt x="41281" y="279134"/>
                </a:cubicBezTo>
                <a:lnTo>
                  <a:pt x="0" y="27597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23" name="Imagem 22" descr="Mão segurando objeto redondo&#10;&#10;Descrição gerada automaticamente com confiança baixa">
            <a:extLst>
              <a:ext uri="{FF2B5EF4-FFF2-40B4-BE49-F238E27FC236}">
                <a16:creationId xmlns:a16="http://schemas.microsoft.com/office/drawing/2014/main" id="{C807950B-85D6-BD03-2654-E1DAF493A5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337" y="2601"/>
            <a:ext cx="4406768" cy="68580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05CC3BE-41EC-1909-6D40-6EBBC8349682}"/>
              </a:ext>
            </a:extLst>
          </p:cNvPr>
          <p:cNvSpPr txBox="1"/>
          <p:nvPr/>
        </p:nvSpPr>
        <p:spPr>
          <a:xfrm>
            <a:off x="6269604" y="5512331"/>
            <a:ext cx="2688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r" defTabSz="914214">
              <a:defRPr/>
            </a:pPr>
            <a:r>
              <a:rPr lang="pt-BR" sz="1200" b="1" dirty="0">
                <a:solidFill>
                  <a:srgbClr val="002D74"/>
                </a:solidFill>
              </a:rPr>
              <a:t>Prêmio Estadão Finanças Mais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Mais uma vez, entre os destaques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do prêmio, garantindo o 2º lugar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na categoria Seguro/Saúde.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77DF75B-281B-7118-7F3D-54D51D4BA457}"/>
              </a:ext>
            </a:extLst>
          </p:cNvPr>
          <p:cNvSpPr txBox="1"/>
          <p:nvPr/>
        </p:nvSpPr>
        <p:spPr>
          <a:xfrm>
            <a:off x="6269604" y="4382628"/>
            <a:ext cx="26885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r" defTabSz="914214">
              <a:defRPr/>
            </a:pPr>
            <a:r>
              <a:rPr lang="pt-BR" sz="1200" b="1" dirty="0">
                <a:solidFill>
                  <a:srgbClr val="002D74"/>
                </a:solidFill>
              </a:rPr>
              <a:t>Lugares Incríveis para Trabalhar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1º lugar do </a:t>
            </a:r>
            <a:r>
              <a:rPr lang="pt-BR" sz="1200" i="1" dirty="0">
                <a:solidFill>
                  <a:srgbClr val="002D74"/>
                </a:solidFill>
              </a:rPr>
              <a:t>ranking</a:t>
            </a:r>
            <a:r>
              <a:rPr lang="pt-BR" sz="1200" dirty="0">
                <a:solidFill>
                  <a:srgbClr val="002D74"/>
                </a:solidFill>
              </a:rPr>
              <a:t>, além da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1ª posição entre as empresas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de porte médio e destaque na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categoria Inovação e Autonomia.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FD3D579-5ADD-6E81-6928-452270CD2CDB}"/>
              </a:ext>
            </a:extLst>
          </p:cNvPr>
          <p:cNvSpPr txBox="1"/>
          <p:nvPr/>
        </p:nvSpPr>
        <p:spPr>
          <a:xfrm>
            <a:off x="6269604" y="394739"/>
            <a:ext cx="2688541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r" defTabSz="914214">
              <a:defRPr/>
            </a:pPr>
            <a:r>
              <a:rPr lang="pt-BR" sz="1200" b="1" dirty="0">
                <a:solidFill>
                  <a:srgbClr val="002D74"/>
                </a:solidFill>
              </a:rPr>
              <a:t>Época Negócios 360</a:t>
            </a:r>
            <a:r>
              <a:rPr lang="pt-BR" sz="1200" b="1" baseline="30000" dirty="0">
                <a:solidFill>
                  <a:srgbClr val="002D74"/>
                </a:solidFill>
              </a:rPr>
              <a:t>0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Seguros Unimed em 1º lugar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na categoria ESG/Governança.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DD14DB2-0302-C182-36AD-550CCBAC0936}"/>
              </a:ext>
            </a:extLst>
          </p:cNvPr>
          <p:cNvSpPr txBox="1"/>
          <p:nvPr/>
        </p:nvSpPr>
        <p:spPr>
          <a:xfrm>
            <a:off x="6042783" y="3437593"/>
            <a:ext cx="2915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r" defTabSz="914214">
              <a:defRPr/>
            </a:pPr>
            <a:r>
              <a:rPr lang="en-US" sz="1200" b="1" dirty="0">
                <a:solidFill>
                  <a:srgbClr val="002D74"/>
                </a:solidFill>
              </a:rPr>
              <a:t>International Cooperative and </a:t>
            </a:r>
          </a:p>
          <a:p>
            <a:pPr algn="r" defTabSz="914214">
              <a:defRPr/>
            </a:pPr>
            <a:r>
              <a:rPr lang="en-US" sz="1200" b="1" dirty="0">
                <a:solidFill>
                  <a:srgbClr val="002D74"/>
                </a:solidFill>
              </a:rPr>
              <a:t>Mutual Insurance Federation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4ª posição entre as seguradoras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cooperativas dos países emergentes.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0843E02-4E10-77CD-5875-B185BD480071}"/>
              </a:ext>
            </a:extLst>
          </p:cNvPr>
          <p:cNvSpPr txBox="1"/>
          <p:nvPr/>
        </p:nvSpPr>
        <p:spPr>
          <a:xfrm>
            <a:off x="6269604" y="1178191"/>
            <a:ext cx="26885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214">
              <a:defRPr/>
            </a:pPr>
            <a:r>
              <a:rPr lang="pt-BR" sz="1200" b="1" dirty="0">
                <a:solidFill>
                  <a:srgbClr val="002D74"/>
                </a:solidFill>
              </a:rPr>
              <a:t>Valor 1000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Destaque entre os 15 maiores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planos de saúde e na lista das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20 empresas mais importantes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no segmento Vida e Previdência.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816E885-23A3-F991-AE32-AAFBCCAF61D0}"/>
              </a:ext>
            </a:extLst>
          </p:cNvPr>
          <p:cNvSpPr txBox="1"/>
          <p:nvPr/>
        </p:nvSpPr>
        <p:spPr>
          <a:xfrm>
            <a:off x="6269604" y="2307892"/>
            <a:ext cx="26885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r" defTabSz="914214">
              <a:defRPr/>
            </a:pPr>
            <a:r>
              <a:rPr lang="pt-BR" sz="1200" b="1" dirty="0">
                <a:solidFill>
                  <a:srgbClr val="002D74"/>
                </a:solidFill>
              </a:rPr>
              <a:t>Melhores &amp; Maiores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8º lugar entre os planos de saúde,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e listada entre as 50 principais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seguradoras do Brasil na 49ª </a:t>
            </a:r>
          </a:p>
          <a:p>
            <a:pPr algn="r" defTabSz="914214">
              <a:defRPr/>
            </a:pPr>
            <a:r>
              <a:rPr lang="pt-BR" sz="1200" dirty="0">
                <a:solidFill>
                  <a:srgbClr val="002D74"/>
                </a:solidFill>
              </a:rPr>
              <a:t>edição do prêmio da Revista Exame.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874D5E3E-C004-F1DC-A9C5-A18C6F9BBF6E}"/>
              </a:ext>
            </a:extLst>
          </p:cNvPr>
          <p:cNvSpPr txBox="1"/>
          <p:nvPr/>
        </p:nvSpPr>
        <p:spPr>
          <a:xfrm>
            <a:off x="9245088" y="379248"/>
            <a:ext cx="281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l" defTabSz="914214">
              <a:defRPr/>
            </a:pPr>
            <a:r>
              <a:rPr lang="pt-BR" sz="1200" b="1" dirty="0">
                <a:solidFill>
                  <a:srgbClr val="00995C"/>
                </a:solidFill>
              </a:rPr>
              <a:t>Troféu NPS Awards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Unimed Odonto foi eleita a melhor 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operadora odontológica do Brasil 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e Vida ganhou destaque.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21C7BCE-C617-368A-9960-560F02C9C888}"/>
              </a:ext>
            </a:extLst>
          </p:cNvPr>
          <p:cNvSpPr txBox="1"/>
          <p:nvPr/>
        </p:nvSpPr>
        <p:spPr>
          <a:xfrm>
            <a:off x="9245088" y="2077456"/>
            <a:ext cx="2797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l" defTabSz="914214">
              <a:defRPr/>
            </a:pPr>
            <a:r>
              <a:rPr lang="pt-BR" sz="1200" b="1" dirty="0">
                <a:solidFill>
                  <a:srgbClr val="00995C"/>
                </a:solidFill>
              </a:rPr>
              <a:t>Melhores Fornecedores para RH 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Líder em Saúde no </a:t>
            </a:r>
            <a:r>
              <a:rPr lang="pt-BR" sz="1200" i="1" dirty="0">
                <a:solidFill>
                  <a:srgbClr val="00995C"/>
                </a:solidFill>
              </a:rPr>
              <a:t>ranking</a:t>
            </a:r>
            <a:r>
              <a:rPr lang="pt-BR" sz="1200" dirty="0">
                <a:solidFill>
                  <a:srgbClr val="00995C"/>
                </a:solidFill>
              </a:rPr>
              <a:t> 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do Gestão RH e FGV in </a:t>
            </a:r>
            <a:r>
              <a:rPr lang="pt-BR" sz="1200" dirty="0" err="1">
                <a:solidFill>
                  <a:srgbClr val="00995C"/>
                </a:solidFill>
              </a:rPr>
              <a:t>Company</a:t>
            </a:r>
            <a:r>
              <a:rPr lang="pt-BR" sz="1200" dirty="0">
                <a:solidFill>
                  <a:srgbClr val="00995C"/>
                </a:solidFill>
              </a:rPr>
              <a:t>.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CF6DB11-97D8-F633-36FD-5FC889B38361}"/>
              </a:ext>
            </a:extLst>
          </p:cNvPr>
          <p:cNvSpPr txBox="1"/>
          <p:nvPr/>
        </p:nvSpPr>
        <p:spPr>
          <a:xfrm>
            <a:off x="9245088" y="2834227"/>
            <a:ext cx="2812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l" defTabSz="914214">
              <a:defRPr/>
            </a:pPr>
            <a:r>
              <a:rPr lang="pt-BR" sz="1200" b="1" dirty="0">
                <a:solidFill>
                  <a:srgbClr val="00995C"/>
                </a:solidFill>
              </a:rPr>
              <a:t>As 100+ Inovadoras no Uso de TI 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1ª colocada pelo Projeto Tina, 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a inteligência artificial da 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Unimed Odonto.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53FF8A2-1305-0594-BAFB-2368203C589C}"/>
              </a:ext>
            </a:extLst>
          </p:cNvPr>
          <p:cNvSpPr txBox="1"/>
          <p:nvPr/>
        </p:nvSpPr>
        <p:spPr>
          <a:xfrm>
            <a:off x="9245088" y="3775666"/>
            <a:ext cx="2514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1400"/>
            </a:lvl1pPr>
          </a:lstStyle>
          <a:p>
            <a:pPr algn="l" defTabSz="914214">
              <a:defRPr/>
            </a:pPr>
            <a:r>
              <a:rPr lang="pt-BR" sz="1200" b="1" dirty="0">
                <a:solidFill>
                  <a:srgbClr val="00995C"/>
                </a:solidFill>
              </a:rPr>
              <a:t>Healthcare Innovation Show (HIS)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Finalista do prêmio Referências 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da Saúde na categoria Tecnologia </a:t>
            </a:r>
          </a:p>
          <a:p>
            <a:pPr algn="l"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da Informação.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2C3E628B-3211-8EA4-7725-A1A1A097C505}"/>
              </a:ext>
            </a:extLst>
          </p:cNvPr>
          <p:cNvSpPr txBox="1"/>
          <p:nvPr/>
        </p:nvSpPr>
        <p:spPr>
          <a:xfrm>
            <a:off x="9245088" y="1320685"/>
            <a:ext cx="2797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4">
              <a:defRPr/>
            </a:pPr>
            <a:r>
              <a:rPr lang="pt-BR" sz="1200" b="1" dirty="0">
                <a:solidFill>
                  <a:srgbClr val="00995C"/>
                </a:solidFill>
              </a:rPr>
              <a:t>3ª maior em Responsabilidade Civil</a:t>
            </a:r>
          </a:p>
          <a:p>
            <a:pPr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pelo Instituto de Resseguros </a:t>
            </a:r>
          </a:p>
          <a:p>
            <a:pPr defTabSz="914214">
              <a:defRPr/>
            </a:pPr>
            <a:r>
              <a:rPr lang="pt-BR" sz="1200" dirty="0">
                <a:solidFill>
                  <a:srgbClr val="00995C"/>
                </a:solidFill>
              </a:rPr>
              <a:t>do Brasil (IRB).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114B9D7D-837C-FE0C-B5DC-618571E9643F}"/>
              </a:ext>
            </a:extLst>
          </p:cNvPr>
          <p:cNvSpPr>
            <a:spLocks/>
          </p:cNvSpPr>
          <p:nvPr/>
        </p:nvSpPr>
        <p:spPr bwMode="auto">
          <a:xfrm>
            <a:off x="4486205" y="-551247"/>
            <a:ext cx="1887910" cy="7388442"/>
          </a:xfrm>
          <a:custGeom>
            <a:avLst/>
            <a:gdLst>
              <a:gd name="connsiteX0" fmla="*/ 0 w 8270495"/>
              <a:gd name="connsiteY0" fmla="*/ 0 h 8061200"/>
              <a:gd name="connsiteX1" fmla="*/ 55927 w 8270495"/>
              <a:gd name="connsiteY1" fmla="*/ 0 h 8061200"/>
              <a:gd name="connsiteX2" fmla="*/ 1964768 w 8270495"/>
              <a:gd name="connsiteY2" fmla="*/ 0 h 8061200"/>
              <a:gd name="connsiteX3" fmla="*/ 2068463 w 8270495"/>
              <a:gd name="connsiteY3" fmla="*/ 8829 h 8061200"/>
              <a:gd name="connsiteX4" fmla="*/ 2104267 w 8270495"/>
              <a:gd name="connsiteY4" fmla="*/ 21104 h 8061200"/>
              <a:gd name="connsiteX5" fmla="*/ 2104267 w 8270495"/>
              <a:gd name="connsiteY5" fmla="*/ 0 h 8061200"/>
              <a:gd name="connsiteX6" fmla="*/ 8270495 w 8270495"/>
              <a:gd name="connsiteY6" fmla="*/ 0 h 8061200"/>
              <a:gd name="connsiteX7" fmla="*/ 8270495 w 8270495"/>
              <a:gd name="connsiteY7" fmla="*/ 8061200 h 8061200"/>
              <a:gd name="connsiteX8" fmla="*/ 5047988 w 8270495"/>
              <a:gd name="connsiteY8" fmla="*/ 8061200 h 8061200"/>
              <a:gd name="connsiteX9" fmla="*/ 2500571 w 8270495"/>
              <a:gd name="connsiteY9" fmla="*/ 8061200 h 8061200"/>
              <a:gd name="connsiteX10" fmla="*/ 2104267 w 8270495"/>
              <a:gd name="connsiteY10" fmla="*/ 8061200 h 8061200"/>
              <a:gd name="connsiteX11" fmla="*/ 2104267 w 8270495"/>
              <a:gd name="connsiteY11" fmla="*/ 7793386 h 8061200"/>
              <a:gd name="connsiteX12" fmla="*/ 2103126 w 8270495"/>
              <a:gd name="connsiteY12" fmla="*/ 7791833 h 8061200"/>
              <a:gd name="connsiteX13" fmla="*/ 535959 w 8270495"/>
              <a:gd name="connsiteY13" fmla="*/ 5659791 h 8061200"/>
              <a:gd name="connsiteX14" fmla="*/ 470159 w 8270495"/>
              <a:gd name="connsiteY14" fmla="*/ 5499697 h 8061200"/>
              <a:gd name="connsiteX15" fmla="*/ 686360 w 8270495"/>
              <a:gd name="connsiteY15" fmla="*/ 5377273 h 8061200"/>
              <a:gd name="connsiteX16" fmla="*/ 1635766 w 8270495"/>
              <a:gd name="connsiteY16" fmla="*/ 5377273 h 8061200"/>
              <a:gd name="connsiteX17" fmla="*/ 1870768 w 8270495"/>
              <a:gd name="connsiteY17" fmla="*/ 5217179 h 8061200"/>
              <a:gd name="connsiteX18" fmla="*/ 1804967 w 8270495"/>
              <a:gd name="connsiteY18" fmla="*/ 5047668 h 8061200"/>
              <a:gd name="connsiteX19" fmla="*/ 282157 w 8270495"/>
              <a:gd name="connsiteY19" fmla="*/ 3013533 h 8061200"/>
              <a:gd name="connsiteX20" fmla="*/ 216357 w 8270495"/>
              <a:gd name="connsiteY20" fmla="*/ 2853439 h 8061200"/>
              <a:gd name="connsiteX21" fmla="*/ 441958 w 8270495"/>
              <a:gd name="connsiteY21" fmla="*/ 2693345 h 8061200"/>
              <a:gd name="connsiteX22" fmla="*/ 1569966 w 8270495"/>
              <a:gd name="connsiteY22" fmla="*/ 2693345 h 8061200"/>
              <a:gd name="connsiteX23" fmla="*/ 1804967 w 8270495"/>
              <a:gd name="connsiteY23" fmla="*/ 2542668 h 8061200"/>
              <a:gd name="connsiteX24" fmla="*/ 1729767 w 8270495"/>
              <a:gd name="connsiteY24" fmla="*/ 2363740 h 8061200"/>
              <a:gd name="connsiteX25" fmla="*/ 263357 w 8270495"/>
              <a:gd name="connsiteY25" fmla="*/ 404944 h 8061200"/>
              <a:gd name="connsiteX26" fmla="*/ 41281 w 8270495"/>
              <a:gd name="connsiteY26" fmla="*/ 279134 h 8061200"/>
              <a:gd name="connsiteX27" fmla="*/ 0 w 8270495"/>
              <a:gd name="connsiteY27" fmla="*/ 275971 h 8061200"/>
              <a:gd name="connsiteX0" fmla="*/ 8270495 w 8361935"/>
              <a:gd name="connsiteY0" fmla="*/ 0 h 8061200"/>
              <a:gd name="connsiteX1" fmla="*/ 8270495 w 8361935"/>
              <a:gd name="connsiteY1" fmla="*/ 8061200 h 8061200"/>
              <a:gd name="connsiteX2" fmla="*/ 5047988 w 8361935"/>
              <a:gd name="connsiteY2" fmla="*/ 8061200 h 8061200"/>
              <a:gd name="connsiteX3" fmla="*/ 2500571 w 8361935"/>
              <a:gd name="connsiteY3" fmla="*/ 8061200 h 8061200"/>
              <a:gd name="connsiteX4" fmla="*/ 2104267 w 8361935"/>
              <a:gd name="connsiteY4" fmla="*/ 8061200 h 8061200"/>
              <a:gd name="connsiteX5" fmla="*/ 2104267 w 8361935"/>
              <a:gd name="connsiteY5" fmla="*/ 7793386 h 8061200"/>
              <a:gd name="connsiteX6" fmla="*/ 2103126 w 8361935"/>
              <a:gd name="connsiteY6" fmla="*/ 7791833 h 8061200"/>
              <a:gd name="connsiteX7" fmla="*/ 535959 w 8361935"/>
              <a:gd name="connsiteY7" fmla="*/ 5659791 h 8061200"/>
              <a:gd name="connsiteX8" fmla="*/ 470159 w 8361935"/>
              <a:gd name="connsiteY8" fmla="*/ 5499697 h 8061200"/>
              <a:gd name="connsiteX9" fmla="*/ 686360 w 8361935"/>
              <a:gd name="connsiteY9" fmla="*/ 5377273 h 8061200"/>
              <a:gd name="connsiteX10" fmla="*/ 1635766 w 8361935"/>
              <a:gd name="connsiteY10" fmla="*/ 5377273 h 8061200"/>
              <a:gd name="connsiteX11" fmla="*/ 1870768 w 8361935"/>
              <a:gd name="connsiteY11" fmla="*/ 5217179 h 8061200"/>
              <a:gd name="connsiteX12" fmla="*/ 1804967 w 8361935"/>
              <a:gd name="connsiteY12" fmla="*/ 5047668 h 8061200"/>
              <a:gd name="connsiteX13" fmla="*/ 282157 w 8361935"/>
              <a:gd name="connsiteY13" fmla="*/ 3013533 h 8061200"/>
              <a:gd name="connsiteX14" fmla="*/ 216357 w 8361935"/>
              <a:gd name="connsiteY14" fmla="*/ 2853439 h 8061200"/>
              <a:gd name="connsiteX15" fmla="*/ 441958 w 8361935"/>
              <a:gd name="connsiteY15" fmla="*/ 2693345 h 8061200"/>
              <a:gd name="connsiteX16" fmla="*/ 1569966 w 8361935"/>
              <a:gd name="connsiteY16" fmla="*/ 2693345 h 8061200"/>
              <a:gd name="connsiteX17" fmla="*/ 1804967 w 8361935"/>
              <a:gd name="connsiteY17" fmla="*/ 2542668 h 8061200"/>
              <a:gd name="connsiteX18" fmla="*/ 1729767 w 8361935"/>
              <a:gd name="connsiteY18" fmla="*/ 2363740 h 8061200"/>
              <a:gd name="connsiteX19" fmla="*/ 263357 w 8361935"/>
              <a:gd name="connsiteY19" fmla="*/ 404944 h 8061200"/>
              <a:gd name="connsiteX20" fmla="*/ 41281 w 8361935"/>
              <a:gd name="connsiteY20" fmla="*/ 279134 h 8061200"/>
              <a:gd name="connsiteX21" fmla="*/ 0 w 8361935"/>
              <a:gd name="connsiteY21" fmla="*/ 275971 h 8061200"/>
              <a:gd name="connsiteX22" fmla="*/ 0 w 8361935"/>
              <a:gd name="connsiteY22" fmla="*/ 0 h 8061200"/>
              <a:gd name="connsiteX23" fmla="*/ 55927 w 8361935"/>
              <a:gd name="connsiteY23" fmla="*/ 0 h 8061200"/>
              <a:gd name="connsiteX24" fmla="*/ 1964768 w 8361935"/>
              <a:gd name="connsiteY24" fmla="*/ 0 h 8061200"/>
              <a:gd name="connsiteX25" fmla="*/ 2068463 w 8361935"/>
              <a:gd name="connsiteY25" fmla="*/ 8829 h 8061200"/>
              <a:gd name="connsiteX26" fmla="*/ 2104267 w 8361935"/>
              <a:gd name="connsiteY26" fmla="*/ 21104 h 8061200"/>
              <a:gd name="connsiteX27" fmla="*/ 2104267 w 8361935"/>
              <a:gd name="connsiteY27" fmla="*/ 0 h 8061200"/>
              <a:gd name="connsiteX28" fmla="*/ 8361935 w 8361935"/>
              <a:gd name="connsiteY28" fmla="*/ 91440 h 8061200"/>
              <a:gd name="connsiteX0" fmla="*/ 8270495 w 8270495"/>
              <a:gd name="connsiteY0" fmla="*/ 0 h 8061200"/>
              <a:gd name="connsiteX1" fmla="*/ 8270495 w 8270495"/>
              <a:gd name="connsiteY1" fmla="*/ 8061200 h 8061200"/>
              <a:gd name="connsiteX2" fmla="*/ 5047988 w 8270495"/>
              <a:gd name="connsiteY2" fmla="*/ 8061200 h 8061200"/>
              <a:gd name="connsiteX3" fmla="*/ 2500571 w 8270495"/>
              <a:gd name="connsiteY3" fmla="*/ 8061200 h 8061200"/>
              <a:gd name="connsiteX4" fmla="*/ 2104267 w 8270495"/>
              <a:gd name="connsiteY4" fmla="*/ 8061200 h 8061200"/>
              <a:gd name="connsiteX5" fmla="*/ 2104267 w 8270495"/>
              <a:gd name="connsiteY5" fmla="*/ 7793386 h 8061200"/>
              <a:gd name="connsiteX6" fmla="*/ 2103126 w 8270495"/>
              <a:gd name="connsiteY6" fmla="*/ 7791833 h 8061200"/>
              <a:gd name="connsiteX7" fmla="*/ 535959 w 8270495"/>
              <a:gd name="connsiteY7" fmla="*/ 5659791 h 8061200"/>
              <a:gd name="connsiteX8" fmla="*/ 470159 w 8270495"/>
              <a:gd name="connsiteY8" fmla="*/ 5499697 h 8061200"/>
              <a:gd name="connsiteX9" fmla="*/ 686360 w 8270495"/>
              <a:gd name="connsiteY9" fmla="*/ 5377273 h 8061200"/>
              <a:gd name="connsiteX10" fmla="*/ 1635766 w 8270495"/>
              <a:gd name="connsiteY10" fmla="*/ 5377273 h 8061200"/>
              <a:gd name="connsiteX11" fmla="*/ 1870768 w 8270495"/>
              <a:gd name="connsiteY11" fmla="*/ 5217179 h 8061200"/>
              <a:gd name="connsiteX12" fmla="*/ 1804967 w 8270495"/>
              <a:gd name="connsiteY12" fmla="*/ 5047668 h 8061200"/>
              <a:gd name="connsiteX13" fmla="*/ 282157 w 8270495"/>
              <a:gd name="connsiteY13" fmla="*/ 3013533 h 8061200"/>
              <a:gd name="connsiteX14" fmla="*/ 216357 w 8270495"/>
              <a:gd name="connsiteY14" fmla="*/ 2853439 h 8061200"/>
              <a:gd name="connsiteX15" fmla="*/ 441958 w 8270495"/>
              <a:gd name="connsiteY15" fmla="*/ 2693345 h 8061200"/>
              <a:gd name="connsiteX16" fmla="*/ 1569966 w 8270495"/>
              <a:gd name="connsiteY16" fmla="*/ 2693345 h 8061200"/>
              <a:gd name="connsiteX17" fmla="*/ 1804967 w 8270495"/>
              <a:gd name="connsiteY17" fmla="*/ 2542668 h 8061200"/>
              <a:gd name="connsiteX18" fmla="*/ 1729767 w 8270495"/>
              <a:gd name="connsiteY18" fmla="*/ 2363740 h 8061200"/>
              <a:gd name="connsiteX19" fmla="*/ 263357 w 8270495"/>
              <a:gd name="connsiteY19" fmla="*/ 404944 h 8061200"/>
              <a:gd name="connsiteX20" fmla="*/ 41281 w 8270495"/>
              <a:gd name="connsiteY20" fmla="*/ 279134 h 8061200"/>
              <a:gd name="connsiteX21" fmla="*/ 0 w 8270495"/>
              <a:gd name="connsiteY21" fmla="*/ 275971 h 8061200"/>
              <a:gd name="connsiteX22" fmla="*/ 0 w 8270495"/>
              <a:gd name="connsiteY22" fmla="*/ 0 h 8061200"/>
              <a:gd name="connsiteX23" fmla="*/ 55927 w 8270495"/>
              <a:gd name="connsiteY23" fmla="*/ 0 h 8061200"/>
              <a:gd name="connsiteX24" fmla="*/ 1964768 w 8270495"/>
              <a:gd name="connsiteY24" fmla="*/ 0 h 8061200"/>
              <a:gd name="connsiteX25" fmla="*/ 2068463 w 8270495"/>
              <a:gd name="connsiteY25" fmla="*/ 8829 h 8061200"/>
              <a:gd name="connsiteX26" fmla="*/ 2104267 w 8270495"/>
              <a:gd name="connsiteY26" fmla="*/ 21104 h 8061200"/>
              <a:gd name="connsiteX27" fmla="*/ 2104267 w 8270495"/>
              <a:gd name="connsiteY27" fmla="*/ 0 h 8061200"/>
              <a:gd name="connsiteX0" fmla="*/ 8270495 w 8270495"/>
              <a:gd name="connsiteY0" fmla="*/ 8061200 h 8061200"/>
              <a:gd name="connsiteX1" fmla="*/ 5047988 w 8270495"/>
              <a:gd name="connsiteY1" fmla="*/ 8061200 h 8061200"/>
              <a:gd name="connsiteX2" fmla="*/ 2500571 w 8270495"/>
              <a:gd name="connsiteY2" fmla="*/ 8061200 h 8061200"/>
              <a:gd name="connsiteX3" fmla="*/ 2104267 w 8270495"/>
              <a:gd name="connsiteY3" fmla="*/ 8061200 h 8061200"/>
              <a:gd name="connsiteX4" fmla="*/ 2104267 w 8270495"/>
              <a:gd name="connsiteY4" fmla="*/ 7793386 h 8061200"/>
              <a:gd name="connsiteX5" fmla="*/ 2103126 w 8270495"/>
              <a:gd name="connsiteY5" fmla="*/ 7791833 h 8061200"/>
              <a:gd name="connsiteX6" fmla="*/ 535959 w 8270495"/>
              <a:gd name="connsiteY6" fmla="*/ 5659791 h 8061200"/>
              <a:gd name="connsiteX7" fmla="*/ 470159 w 8270495"/>
              <a:gd name="connsiteY7" fmla="*/ 5499697 h 8061200"/>
              <a:gd name="connsiteX8" fmla="*/ 686360 w 8270495"/>
              <a:gd name="connsiteY8" fmla="*/ 5377273 h 8061200"/>
              <a:gd name="connsiteX9" fmla="*/ 1635766 w 8270495"/>
              <a:gd name="connsiteY9" fmla="*/ 5377273 h 8061200"/>
              <a:gd name="connsiteX10" fmla="*/ 1870768 w 8270495"/>
              <a:gd name="connsiteY10" fmla="*/ 5217179 h 8061200"/>
              <a:gd name="connsiteX11" fmla="*/ 1804967 w 8270495"/>
              <a:gd name="connsiteY11" fmla="*/ 5047668 h 8061200"/>
              <a:gd name="connsiteX12" fmla="*/ 282157 w 8270495"/>
              <a:gd name="connsiteY12" fmla="*/ 3013533 h 8061200"/>
              <a:gd name="connsiteX13" fmla="*/ 216357 w 8270495"/>
              <a:gd name="connsiteY13" fmla="*/ 2853439 h 8061200"/>
              <a:gd name="connsiteX14" fmla="*/ 441958 w 8270495"/>
              <a:gd name="connsiteY14" fmla="*/ 2693345 h 8061200"/>
              <a:gd name="connsiteX15" fmla="*/ 1569966 w 8270495"/>
              <a:gd name="connsiteY15" fmla="*/ 2693345 h 8061200"/>
              <a:gd name="connsiteX16" fmla="*/ 1804967 w 8270495"/>
              <a:gd name="connsiteY16" fmla="*/ 2542668 h 8061200"/>
              <a:gd name="connsiteX17" fmla="*/ 1729767 w 8270495"/>
              <a:gd name="connsiteY17" fmla="*/ 2363740 h 8061200"/>
              <a:gd name="connsiteX18" fmla="*/ 263357 w 8270495"/>
              <a:gd name="connsiteY18" fmla="*/ 404944 h 8061200"/>
              <a:gd name="connsiteX19" fmla="*/ 41281 w 8270495"/>
              <a:gd name="connsiteY19" fmla="*/ 279134 h 8061200"/>
              <a:gd name="connsiteX20" fmla="*/ 0 w 8270495"/>
              <a:gd name="connsiteY20" fmla="*/ 275971 h 8061200"/>
              <a:gd name="connsiteX21" fmla="*/ 0 w 8270495"/>
              <a:gd name="connsiteY21" fmla="*/ 0 h 8061200"/>
              <a:gd name="connsiteX22" fmla="*/ 55927 w 8270495"/>
              <a:gd name="connsiteY22" fmla="*/ 0 h 8061200"/>
              <a:gd name="connsiteX23" fmla="*/ 1964768 w 8270495"/>
              <a:gd name="connsiteY23" fmla="*/ 0 h 8061200"/>
              <a:gd name="connsiteX24" fmla="*/ 2068463 w 8270495"/>
              <a:gd name="connsiteY24" fmla="*/ 8829 h 8061200"/>
              <a:gd name="connsiteX25" fmla="*/ 2104267 w 8270495"/>
              <a:gd name="connsiteY25" fmla="*/ 21104 h 8061200"/>
              <a:gd name="connsiteX26" fmla="*/ 2104267 w 8270495"/>
              <a:gd name="connsiteY26" fmla="*/ 0 h 8061200"/>
              <a:gd name="connsiteX0" fmla="*/ 5047988 w 5047988"/>
              <a:gd name="connsiteY0" fmla="*/ 8061200 h 8061200"/>
              <a:gd name="connsiteX1" fmla="*/ 2500571 w 5047988"/>
              <a:gd name="connsiteY1" fmla="*/ 8061200 h 8061200"/>
              <a:gd name="connsiteX2" fmla="*/ 2104267 w 5047988"/>
              <a:gd name="connsiteY2" fmla="*/ 8061200 h 8061200"/>
              <a:gd name="connsiteX3" fmla="*/ 2104267 w 5047988"/>
              <a:gd name="connsiteY3" fmla="*/ 7793386 h 8061200"/>
              <a:gd name="connsiteX4" fmla="*/ 2103126 w 5047988"/>
              <a:gd name="connsiteY4" fmla="*/ 7791833 h 8061200"/>
              <a:gd name="connsiteX5" fmla="*/ 535959 w 5047988"/>
              <a:gd name="connsiteY5" fmla="*/ 5659791 h 8061200"/>
              <a:gd name="connsiteX6" fmla="*/ 470159 w 5047988"/>
              <a:gd name="connsiteY6" fmla="*/ 5499697 h 8061200"/>
              <a:gd name="connsiteX7" fmla="*/ 686360 w 5047988"/>
              <a:gd name="connsiteY7" fmla="*/ 5377273 h 8061200"/>
              <a:gd name="connsiteX8" fmla="*/ 1635766 w 5047988"/>
              <a:gd name="connsiteY8" fmla="*/ 5377273 h 8061200"/>
              <a:gd name="connsiteX9" fmla="*/ 1870768 w 5047988"/>
              <a:gd name="connsiteY9" fmla="*/ 5217179 h 8061200"/>
              <a:gd name="connsiteX10" fmla="*/ 1804967 w 5047988"/>
              <a:gd name="connsiteY10" fmla="*/ 5047668 h 8061200"/>
              <a:gd name="connsiteX11" fmla="*/ 282157 w 5047988"/>
              <a:gd name="connsiteY11" fmla="*/ 3013533 h 8061200"/>
              <a:gd name="connsiteX12" fmla="*/ 216357 w 5047988"/>
              <a:gd name="connsiteY12" fmla="*/ 2853439 h 8061200"/>
              <a:gd name="connsiteX13" fmla="*/ 441958 w 5047988"/>
              <a:gd name="connsiteY13" fmla="*/ 2693345 h 8061200"/>
              <a:gd name="connsiteX14" fmla="*/ 1569966 w 5047988"/>
              <a:gd name="connsiteY14" fmla="*/ 2693345 h 8061200"/>
              <a:gd name="connsiteX15" fmla="*/ 1804967 w 5047988"/>
              <a:gd name="connsiteY15" fmla="*/ 2542668 h 8061200"/>
              <a:gd name="connsiteX16" fmla="*/ 1729767 w 5047988"/>
              <a:gd name="connsiteY16" fmla="*/ 2363740 h 8061200"/>
              <a:gd name="connsiteX17" fmla="*/ 263357 w 5047988"/>
              <a:gd name="connsiteY17" fmla="*/ 404944 h 8061200"/>
              <a:gd name="connsiteX18" fmla="*/ 41281 w 5047988"/>
              <a:gd name="connsiteY18" fmla="*/ 279134 h 8061200"/>
              <a:gd name="connsiteX19" fmla="*/ 0 w 5047988"/>
              <a:gd name="connsiteY19" fmla="*/ 275971 h 8061200"/>
              <a:gd name="connsiteX20" fmla="*/ 0 w 5047988"/>
              <a:gd name="connsiteY20" fmla="*/ 0 h 8061200"/>
              <a:gd name="connsiteX21" fmla="*/ 55927 w 5047988"/>
              <a:gd name="connsiteY21" fmla="*/ 0 h 8061200"/>
              <a:gd name="connsiteX22" fmla="*/ 1964768 w 5047988"/>
              <a:gd name="connsiteY22" fmla="*/ 0 h 8061200"/>
              <a:gd name="connsiteX23" fmla="*/ 2068463 w 5047988"/>
              <a:gd name="connsiteY23" fmla="*/ 8829 h 8061200"/>
              <a:gd name="connsiteX24" fmla="*/ 2104267 w 5047988"/>
              <a:gd name="connsiteY24" fmla="*/ 21104 h 8061200"/>
              <a:gd name="connsiteX25" fmla="*/ 2104267 w 5047988"/>
              <a:gd name="connsiteY25" fmla="*/ 0 h 8061200"/>
              <a:gd name="connsiteX0" fmla="*/ 2500571 w 2500571"/>
              <a:gd name="connsiteY0" fmla="*/ 8061200 h 8061200"/>
              <a:gd name="connsiteX1" fmla="*/ 2104267 w 2500571"/>
              <a:gd name="connsiteY1" fmla="*/ 8061200 h 8061200"/>
              <a:gd name="connsiteX2" fmla="*/ 2104267 w 2500571"/>
              <a:gd name="connsiteY2" fmla="*/ 7793386 h 8061200"/>
              <a:gd name="connsiteX3" fmla="*/ 2103126 w 2500571"/>
              <a:gd name="connsiteY3" fmla="*/ 7791833 h 8061200"/>
              <a:gd name="connsiteX4" fmla="*/ 535959 w 2500571"/>
              <a:gd name="connsiteY4" fmla="*/ 5659791 h 8061200"/>
              <a:gd name="connsiteX5" fmla="*/ 470159 w 2500571"/>
              <a:gd name="connsiteY5" fmla="*/ 5499697 h 8061200"/>
              <a:gd name="connsiteX6" fmla="*/ 686360 w 2500571"/>
              <a:gd name="connsiteY6" fmla="*/ 5377273 h 8061200"/>
              <a:gd name="connsiteX7" fmla="*/ 1635766 w 2500571"/>
              <a:gd name="connsiteY7" fmla="*/ 5377273 h 8061200"/>
              <a:gd name="connsiteX8" fmla="*/ 1870768 w 2500571"/>
              <a:gd name="connsiteY8" fmla="*/ 5217179 h 8061200"/>
              <a:gd name="connsiteX9" fmla="*/ 1804967 w 2500571"/>
              <a:gd name="connsiteY9" fmla="*/ 5047668 h 8061200"/>
              <a:gd name="connsiteX10" fmla="*/ 282157 w 2500571"/>
              <a:gd name="connsiteY10" fmla="*/ 3013533 h 8061200"/>
              <a:gd name="connsiteX11" fmla="*/ 216357 w 2500571"/>
              <a:gd name="connsiteY11" fmla="*/ 2853439 h 8061200"/>
              <a:gd name="connsiteX12" fmla="*/ 441958 w 2500571"/>
              <a:gd name="connsiteY12" fmla="*/ 2693345 h 8061200"/>
              <a:gd name="connsiteX13" fmla="*/ 1569966 w 2500571"/>
              <a:gd name="connsiteY13" fmla="*/ 2693345 h 8061200"/>
              <a:gd name="connsiteX14" fmla="*/ 1804967 w 2500571"/>
              <a:gd name="connsiteY14" fmla="*/ 2542668 h 8061200"/>
              <a:gd name="connsiteX15" fmla="*/ 1729767 w 2500571"/>
              <a:gd name="connsiteY15" fmla="*/ 2363740 h 8061200"/>
              <a:gd name="connsiteX16" fmla="*/ 263357 w 2500571"/>
              <a:gd name="connsiteY16" fmla="*/ 404944 h 8061200"/>
              <a:gd name="connsiteX17" fmla="*/ 41281 w 2500571"/>
              <a:gd name="connsiteY17" fmla="*/ 279134 h 8061200"/>
              <a:gd name="connsiteX18" fmla="*/ 0 w 2500571"/>
              <a:gd name="connsiteY18" fmla="*/ 275971 h 8061200"/>
              <a:gd name="connsiteX19" fmla="*/ 0 w 2500571"/>
              <a:gd name="connsiteY19" fmla="*/ 0 h 8061200"/>
              <a:gd name="connsiteX20" fmla="*/ 55927 w 2500571"/>
              <a:gd name="connsiteY20" fmla="*/ 0 h 8061200"/>
              <a:gd name="connsiteX21" fmla="*/ 1964768 w 2500571"/>
              <a:gd name="connsiteY21" fmla="*/ 0 h 8061200"/>
              <a:gd name="connsiteX22" fmla="*/ 2068463 w 2500571"/>
              <a:gd name="connsiteY22" fmla="*/ 8829 h 8061200"/>
              <a:gd name="connsiteX23" fmla="*/ 2104267 w 2500571"/>
              <a:gd name="connsiteY23" fmla="*/ 21104 h 8061200"/>
              <a:gd name="connsiteX24" fmla="*/ 2104267 w 2500571"/>
              <a:gd name="connsiteY24" fmla="*/ 0 h 8061200"/>
              <a:gd name="connsiteX0" fmla="*/ 2104267 w 2104267"/>
              <a:gd name="connsiteY0" fmla="*/ 8061200 h 8061200"/>
              <a:gd name="connsiteX1" fmla="*/ 2104267 w 2104267"/>
              <a:gd name="connsiteY1" fmla="*/ 7793386 h 8061200"/>
              <a:gd name="connsiteX2" fmla="*/ 2103126 w 2104267"/>
              <a:gd name="connsiteY2" fmla="*/ 7791833 h 8061200"/>
              <a:gd name="connsiteX3" fmla="*/ 535959 w 2104267"/>
              <a:gd name="connsiteY3" fmla="*/ 5659791 h 8061200"/>
              <a:gd name="connsiteX4" fmla="*/ 470159 w 2104267"/>
              <a:gd name="connsiteY4" fmla="*/ 5499697 h 8061200"/>
              <a:gd name="connsiteX5" fmla="*/ 686360 w 2104267"/>
              <a:gd name="connsiteY5" fmla="*/ 5377273 h 8061200"/>
              <a:gd name="connsiteX6" fmla="*/ 1635766 w 2104267"/>
              <a:gd name="connsiteY6" fmla="*/ 5377273 h 8061200"/>
              <a:gd name="connsiteX7" fmla="*/ 1870768 w 2104267"/>
              <a:gd name="connsiteY7" fmla="*/ 5217179 h 8061200"/>
              <a:gd name="connsiteX8" fmla="*/ 1804967 w 2104267"/>
              <a:gd name="connsiteY8" fmla="*/ 5047668 h 8061200"/>
              <a:gd name="connsiteX9" fmla="*/ 282157 w 2104267"/>
              <a:gd name="connsiteY9" fmla="*/ 3013533 h 8061200"/>
              <a:gd name="connsiteX10" fmla="*/ 216357 w 2104267"/>
              <a:gd name="connsiteY10" fmla="*/ 2853439 h 8061200"/>
              <a:gd name="connsiteX11" fmla="*/ 441958 w 2104267"/>
              <a:gd name="connsiteY11" fmla="*/ 2693345 h 8061200"/>
              <a:gd name="connsiteX12" fmla="*/ 1569966 w 2104267"/>
              <a:gd name="connsiteY12" fmla="*/ 2693345 h 8061200"/>
              <a:gd name="connsiteX13" fmla="*/ 1804967 w 2104267"/>
              <a:gd name="connsiteY13" fmla="*/ 2542668 h 8061200"/>
              <a:gd name="connsiteX14" fmla="*/ 1729767 w 2104267"/>
              <a:gd name="connsiteY14" fmla="*/ 2363740 h 8061200"/>
              <a:gd name="connsiteX15" fmla="*/ 263357 w 2104267"/>
              <a:gd name="connsiteY15" fmla="*/ 404944 h 8061200"/>
              <a:gd name="connsiteX16" fmla="*/ 41281 w 2104267"/>
              <a:gd name="connsiteY16" fmla="*/ 279134 h 8061200"/>
              <a:gd name="connsiteX17" fmla="*/ 0 w 2104267"/>
              <a:gd name="connsiteY17" fmla="*/ 275971 h 8061200"/>
              <a:gd name="connsiteX18" fmla="*/ 0 w 2104267"/>
              <a:gd name="connsiteY18" fmla="*/ 0 h 8061200"/>
              <a:gd name="connsiteX19" fmla="*/ 55927 w 2104267"/>
              <a:gd name="connsiteY19" fmla="*/ 0 h 8061200"/>
              <a:gd name="connsiteX20" fmla="*/ 1964768 w 2104267"/>
              <a:gd name="connsiteY20" fmla="*/ 0 h 8061200"/>
              <a:gd name="connsiteX21" fmla="*/ 2068463 w 2104267"/>
              <a:gd name="connsiteY21" fmla="*/ 8829 h 8061200"/>
              <a:gd name="connsiteX22" fmla="*/ 2104267 w 2104267"/>
              <a:gd name="connsiteY22" fmla="*/ 21104 h 8061200"/>
              <a:gd name="connsiteX23" fmla="*/ 2104267 w 2104267"/>
              <a:gd name="connsiteY23" fmla="*/ 0 h 8061200"/>
              <a:gd name="connsiteX0" fmla="*/ 2104267 w 2104267"/>
              <a:gd name="connsiteY0" fmla="*/ 7793386 h 7793386"/>
              <a:gd name="connsiteX1" fmla="*/ 2103126 w 2104267"/>
              <a:gd name="connsiteY1" fmla="*/ 7791833 h 7793386"/>
              <a:gd name="connsiteX2" fmla="*/ 535959 w 2104267"/>
              <a:gd name="connsiteY2" fmla="*/ 5659791 h 7793386"/>
              <a:gd name="connsiteX3" fmla="*/ 470159 w 2104267"/>
              <a:gd name="connsiteY3" fmla="*/ 5499697 h 7793386"/>
              <a:gd name="connsiteX4" fmla="*/ 686360 w 2104267"/>
              <a:gd name="connsiteY4" fmla="*/ 5377273 h 7793386"/>
              <a:gd name="connsiteX5" fmla="*/ 1635766 w 2104267"/>
              <a:gd name="connsiteY5" fmla="*/ 5377273 h 7793386"/>
              <a:gd name="connsiteX6" fmla="*/ 1870768 w 2104267"/>
              <a:gd name="connsiteY6" fmla="*/ 5217179 h 7793386"/>
              <a:gd name="connsiteX7" fmla="*/ 1804967 w 2104267"/>
              <a:gd name="connsiteY7" fmla="*/ 5047668 h 7793386"/>
              <a:gd name="connsiteX8" fmla="*/ 282157 w 2104267"/>
              <a:gd name="connsiteY8" fmla="*/ 3013533 h 7793386"/>
              <a:gd name="connsiteX9" fmla="*/ 216357 w 2104267"/>
              <a:gd name="connsiteY9" fmla="*/ 2853439 h 7793386"/>
              <a:gd name="connsiteX10" fmla="*/ 441958 w 2104267"/>
              <a:gd name="connsiteY10" fmla="*/ 2693345 h 7793386"/>
              <a:gd name="connsiteX11" fmla="*/ 1569966 w 2104267"/>
              <a:gd name="connsiteY11" fmla="*/ 2693345 h 7793386"/>
              <a:gd name="connsiteX12" fmla="*/ 1804967 w 2104267"/>
              <a:gd name="connsiteY12" fmla="*/ 2542668 h 7793386"/>
              <a:gd name="connsiteX13" fmla="*/ 1729767 w 2104267"/>
              <a:gd name="connsiteY13" fmla="*/ 2363740 h 7793386"/>
              <a:gd name="connsiteX14" fmla="*/ 263357 w 2104267"/>
              <a:gd name="connsiteY14" fmla="*/ 404944 h 7793386"/>
              <a:gd name="connsiteX15" fmla="*/ 41281 w 2104267"/>
              <a:gd name="connsiteY15" fmla="*/ 279134 h 7793386"/>
              <a:gd name="connsiteX16" fmla="*/ 0 w 2104267"/>
              <a:gd name="connsiteY16" fmla="*/ 275971 h 7793386"/>
              <a:gd name="connsiteX17" fmla="*/ 0 w 2104267"/>
              <a:gd name="connsiteY17" fmla="*/ 0 h 7793386"/>
              <a:gd name="connsiteX18" fmla="*/ 55927 w 2104267"/>
              <a:gd name="connsiteY18" fmla="*/ 0 h 7793386"/>
              <a:gd name="connsiteX19" fmla="*/ 1964768 w 2104267"/>
              <a:gd name="connsiteY19" fmla="*/ 0 h 7793386"/>
              <a:gd name="connsiteX20" fmla="*/ 2068463 w 2104267"/>
              <a:gd name="connsiteY20" fmla="*/ 8829 h 7793386"/>
              <a:gd name="connsiteX21" fmla="*/ 2104267 w 2104267"/>
              <a:gd name="connsiteY21" fmla="*/ 21104 h 7793386"/>
              <a:gd name="connsiteX22" fmla="*/ 2104267 w 2104267"/>
              <a:gd name="connsiteY22" fmla="*/ 0 h 7793386"/>
              <a:gd name="connsiteX0" fmla="*/ 2104267 w 2104267"/>
              <a:gd name="connsiteY0" fmla="*/ 7793386 h 7793386"/>
              <a:gd name="connsiteX1" fmla="*/ 2103126 w 2104267"/>
              <a:gd name="connsiteY1" fmla="*/ 7791833 h 7793386"/>
              <a:gd name="connsiteX2" fmla="*/ 535959 w 2104267"/>
              <a:gd name="connsiteY2" fmla="*/ 5659791 h 7793386"/>
              <a:gd name="connsiteX3" fmla="*/ 470159 w 2104267"/>
              <a:gd name="connsiteY3" fmla="*/ 5499697 h 7793386"/>
              <a:gd name="connsiteX4" fmla="*/ 686360 w 2104267"/>
              <a:gd name="connsiteY4" fmla="*/ 5377273 h 7793386"/>
              <a:gd name="connsiteX5" fmla="*/ 1635766 w 2104267"/>
              <a:gd name="connsiteY5" fmla="*/ 5377273 h 7793386"/>
              <a:gd name="connsiteX6" fmla="*/ 1870768 w 2104267"/>
              <a:gd name="connsiteY6" fmla="*/ 5217179 h 7793386"/>
              <a:gd name="connsiteX7" fmla="*/ 1804967 w 2104267"/>
              <a:gd name="connsiteY7" fmla="*/ 5047668 h 7793386"/>
              <a:gd name="connsiteX8" fmla="*/ 282157 w 2104267"/>
              <a:gd name="connsiteY8" fmla="*/ 3013533 h 7793386"/>
              <a:gd name="connsiteX9" fmla="*/ 216357 w 2104267"/>
              <a:gd name="connsiteY9" fmla="*/ 2853439 h 7793386"/>
              <a:gd name="connsiteX10" fmla="*/ 441958 w 2104267"/>
              <a:gd name="connsiteY10" fmla="*/ 2693345 h 7793386"/>
              <a:gd name="connsiteX11" fmla="*/ 1569966 w 2104267"/>
              <a:gd name="connsiteY11" fmla="*/ 2693345 h 7793386"/>
              <a:gd name="connsiteX12" fmla="*/ 1804967 w 2104267"/>
              <a:gd name="connsiteY12" fmla="*/ 2542668 h 7793386"/>
              <a:gd name="connsiteX13" fmla="*/ 1729767 w 2104267"/>
              <a:gd name="connsiteY13" fmla="*/ 2363740 h 7793386"/>
              <a:gd name="connsiteX14" fmla="*/ 263357 w 2104267"/>
              <a:gd name="connsiteY14" fmla="*/ 404944 h 7793386"/>
              <a:gd name="connsiteX15" fmla="*/ 41281 w 2104267"/>
              <a:gd name="connsiteY15" fmla="*/ 279134 h 7793386"/>
              <a:gd name="connsiteX16" fmla="*/ 0 w 2104267"/>
              <a:gd name="connsiteY16" fmla="*/ 275971 h 7793386"/>
              <a:gd name="connsiteX17" fmla="*/ 0 w 2104267"/>
              <a:gd name="connsiteY17" fmla="*/ 0 h 7793386"/>
              <a:gd name="connsiteX18" fmla="*/ 55927 w 2104267"/>
              <a:gd name="connsiteY18" fmla="*/ 0 h 7793386"/>
              <a:gd name="connsiteX19" fmla="*/ 1964768 w 2104267"/>
              <a:gd name="connsiteY19" fmla="*/ 0 h 7793386"/>
              <a:gd name="connsiteX20" fmla="*/ 2068463 w 2104267"/>
              <a:gd name="connsiteY20" fmla="*/ 8829 h 7793386"/>
              <a:gd name="connsiteX21" fmla="*/ 2104267 w 2104267"/>
              <a:gd name="connsiteY21" fmla="*/ 21104 h 7793386"/>
              <a:gd name="connsiteX0" fmla="*/ 2104267 w 2104267"/>
              <a:gd name="connsiteY0" fmla="*/ 7793386 h 7793386"/>
              <a:gd name="connsiteX1" fmla="*/ 2103126 w 2104267"/>
              <a:gd name="connsiteY1" fmla="*/ 7791833 h 7793386"/>
              <a:gd name="connsiteX2" fmla="*/ 535959 w 2104267"/>
              <a:gd name="connsiteY2" fmla="*/ 5659791 h 7793386"/>
              <a:gd name="connsiteX3" fmla="*/ 470159 w 2104267"/>
              <a:gd name="connsiteY3" fmla="*/ 5499697 h 7793386"/>
              <a:gd name="connsiteX4" fmla="*/ 686360 w 2104267"/>
              <a:gd name="connsiteY4" fmla="*/ 5377273 h 7793386"/>
              <a:gd name="connsiteX5" fmla="*/ 1635766 w 2104267"/>
              <a:gd name="connsiteY5" fmla="*/ 5377273 h 7793386"/>
              <a:gd name="connsiteX6" fmla="*/ 1870768 w 2104267"/>
              <a:gd name="connsiteY6" fmla="*/ 5217179 h 7793386"/>
              <a:gd name="connsiteX7" fmla="*/ 1804967 w 2104267"/>
              <a:gd name="connsiteY7" fmla="*/ 5047668 h 7793386"/>
              <a:gd name="connsiteX8" fmla="*/ 282157 w 2104267"/>
              <a:gd name="connsiteY8" fmla="*/ 3013533 h 7793386"/>
              <a:gd name="connsiteX9" fmla="*/ 216357 w 2104267"/>
              <a:gd name="connsiteY9" fmla="*/ 2853439 h 7793386"/>
              <a:gd name="connsiteX10" fmla="*/ 441958 w 2104267"/>
              <a:gd name="connsiteY10" fmla="*/ 2693345 h 7793386"/>
              <a:gd name="connsiteX11" fmla="*/ 1569966 w 2104267"/>
              <a:gd name="connsiteY11" fmla="*/ 2693345 h 7793386"/>
              <a:gd name="connsiteX12" fmla="*/ 1804967 w 2104267"/>
              <a:gd name="connsiteY12" fmla="*/ 2542668 h 7793386"/>
              <a:gd name="connsiteX13" fmla="*/ 1729767 w 2104267"/>
              <a:gd name="connsiteY13" fmla="*/ 2363740 h 7793386"/>
              <a:gd name="connsiteX14" fmla="*/ 263357 w 2104267"/>
              <a:gd name="connsiteY14" fmla="*/ 404944 h 7793386"/>
              <a:gd name="connsiteX15" fmla="*/ 41281 w 2104267"/>
              <a:gd name="connsiteY15" fmla="*/ 279134 h 7793386"/>
              <a:gd name="connsiteX16" fmla="*/ 0 w 2104267"/>
              <a:gd name="connsiteY16" fmla="*/ 275971 h 7793386"/>
              <a:gd name="connsiteX17" fmla="*/ 0 w 2104267"/>
              <a:gd name="connsiteY17" fmla="*/ 0 h 7793386"/>
              <a:gd name="connsiteX18" fmla="*/ 55927 w 2104267"/>
              <a:gd name="connsiteY18" fmla="*/ 0 h 7793386"/>
              <a:gd name="connsiteX19" fmla="*/ 1964768 w 2104267"/>
              <a:gd name="connsiteY19" fmla="*/ 0 h 7793386"/>
              <a:gd name="connsiteX20" fmla="*/ 2068463 w 2104267"/>
              <a:gd name="connsiteY20" fmla="*/ 8829 h 7793386"/>
              <a:gd name="connsiteX0" fmla="*/ 2104267 w 2104267"/>
              <a:gd name="connsiteY0" fmla="*/ 7793386 h 7793386"/>
              <a:gd name="connsiteX1" fmla="*/ 2103126 w 2104267"/>
              <a:gd name="connsiteY1" fmla="*/ 7791833 h 7793386"/>
              <a:gd name="connsiteX2" fmla="*/ 535959 w 2104267"/>
              <a:gd name="connsiteY2" fmla="*/ 5659791 h 7793386"/>
              <a:gd name="connsiteX3" fmla="*/ 470159 w 2104267"/>
              <a:gd name="connsiteY3" fmla="*/ 5499697 h 7793386"/>
              <a:gd name="connsiteX4" fmla="*/ 686360 w 2104267"/>
              <a:gd name="connsiteY4" fmla="*/ 5377273 h 7793386"/>
              <a:gd name="connsiteX5" fmla="*/ 1635766 w 2104267"/>
              <a:gd name="connsiteY5" fmla="*/ 5377273 h 7793386"/>
              <a:gd name="connsiteX6" fmla="*/ 1870768 w 2104267"/>
              <a:gd name="connsiteY6" fmla="*/ 5217179 h 7793386"/>
              <a:gd name="connsiteX7" fmla="*/ 1804967 w 2104267"/>
              <a:gd name="connsiteY7" fmla="*/ 5047668 h 7793386"/>
              <a:gd name="connsiteX8" fmla="*/ 282157 w 2104267"/>
              <a:gd name="connsiteY8" fmla="*/ 3013533 h 7793386"/>
              <a:gd name="connsiteX9" fmla="*/ 216357 w 2104267"/>
              <a:gd name="connsiteY9" fmla="*/ 2853439 h 7793386"/>
              <a:gd name="connsiteX10" fmla="*/ 441958 w 2104267"/>
              <a:gd name="connsiteY10" fmla="*/ 2693345 h 7793386"/>
              <a:gd name="connsiteX11" fmla="*/ 1569966 w 2104267"/>
              <a:gd name="connsiteY11" fmla="*/ 2693345 h 7793386"/>
              <a:gd name="connsiteX12" fmla="*/ 1804967 w 2104267"/>
              <a:gd name="connsiteY12" fmla="*/ 2542668 h 7793386"/>
              <a:gd name="connsiteX13" fmla="*/ 1729767 w 2104267"/>
              <a:gd name="connsiteY13" fmla="*/ 2363740 h 7793386"/>
              <a:gd name="connsiteX14" fmla="*/ 263357 w 2104267"/>
              <a:gd name="connsiteY14" fmla="*/ 404944 h 7793386"/>
              <a:gd name="connsiteX15" fmla="*/ 41281 w 2104267"/>
              <a:gd name="connsiteY15" fmla="*/ 279134 h 7793386"/>
              <a:gd name="connsiteX16" fmla="*/ 0 w 2104267"/>
              <a:gd name="connsiteY16" fmla="*/ 275971 h 7793386"/>
              <a:gd name="connsiteX17" fmla="*/ 0 w 2104267"/>
              <a:gd name="connsiteY17" fmla="*/ 0 h 7793386"/>
              <a:gd name="connsiteX18" fmla="*/ 55927 w 2104267"/>
              <a:gd name="connsiteY18" fmla="*/ 0 h 7793386"/>
              <a:gd name="connsiteX19" fmla="*/ 1964768 w 2104267"/>
              <a:gd name="connsiteY19" fmla="*/ 0 h 7793386"/>
              <a:gd name="connsiteX0" fmla="*/ 2104267 w 2104267"/>
              <a:gd name="connsiteY0" fmla="*/ 7793386 h 7793386"/>
              <a:gd name="connsiteX1" fmla="*/ 2103126 w 2104267"/>
              <a:gd name="connsiteY1" fmla="*/ 7791833 h 7793386"/>
              <a:gd name="connsiteX2" fmla="*/ 535959 w 2104267"/>
              <a:gd name="connsiteY2" fmla="*/ 5659791 h 7793386"/>
              <a:gd name="connsiteX3" fmla="*/ 470159 w 2104267"/>
              <a:gd name="connsiteY3" fmla="*/ 5499697 h 7793386"/>
              <a:gd name="connsiteX4" fmla="*/ 686360 w 2104267"/>
              <a:gd name="connsiteY4" fmla="*/ 5377273 h 7793386"/>
              <a:gd name="connsiteX5" fmla="*/ 1635766 w 2104267"/>
              <a:gd name="connsiteY5" fmla="*/ 5377273 h 7793386"/>
              <a:gd name="connsiteX6" fmla="*/ 1870768 w 2104267"/>
              <a:gd name="connsiteY6" fmla="*/ 5217179 h 7793386"/>
              <a:gd name="connsiteX7" fmla="*/ 1804967 w 2104267"/>
              <a:gd name="connsiteY7" fmla="*/ 5047668 h 7793386"/>
              <a:gd name="connsiteX8" fmla="*/ 282157 w 2104267"/>
              <a:gd name="connsiteY8" fmla="*/ 3013533 h 7793386"/>
              <a:gd name="connsiteX9" fmla="*/ 216357 w 2104267"/>
              <a:gd name="connsiteY9" fmla="*/ 2853439 h 7793386"/>
              <a:gd name="connsiteX10" fmla="*/ 441958 w 2104267"/>
              <a:gd name="connsiteY10" fmla="*/ 2693345 h 7793386"/>
              <a:gd name="connsiteX11" fmla="*/ 1569966 w 2104267"/>
              <a:gd name="connsiteY11" fmla="*/ 2693345 h 7793386"/>
              <a:gd name="connsiteX12" fmla="*/ 1804967 w 2104267"/>
              <a:gd name="connsiteY12" fmla="*/ 2542668 h 7793386"/>
              <a:gd name="connsiteX13" fmla="*/ 1729767 w 2104267"/>
              <a:gd name="connsiteY13" fmla="*/ 2363740 h 7793386"/>
              <a:gd name="connsiteX14" fmla="*/ 263357 w 2104267"/>
              <a:gd name="connsiteY14" fmla="*/ 404944 h 7793386"/>
              <a:gd name="connsiteX15" fmla="*/ 41281 w 2104267"/>
              <a:gd name="connsiteY15" fmla="*/ 279134 h 7793386"/>
              <a:gd name="connsiteX16" fmla="*/ 0 w 2104267"/>
              <a:gd name="connsiteY16" fmla="*/ 275971 h 7793386"/>
              <a:gd name="connsiteX17" fmla="*/ 0 w 2104267"/>
              <a:gd name="connsiteY17" fmla="*/ 0 h 7793386"/>
              <a:gd name="connsiteX18" fmla="*/ 55927 w 2104267"/>
              <a:gd name="connsiteY18" fmla="*/ 0 h 7793386"/>
              <a:gd name="connsiteX0" fmla="*/ 2104267 w 2104267"/>
              <a:gd name="connsiteY0" fmla="*/ 7793386 h 7793386"/>
              <a:gd name="connsiteX1" fmla="*/ 2103126 w 2104267"/>
              <a:gd name="connsiteY1" fmla="*/ 7791833 h 7793386"/>
              <a:gd name="connsiteX2" fmla="*/ 535959 w 2104267"/>
              <a:gd name="connsiteY2" fmla="*/ 5659791 h 7793386"/>
              <a:gd name="connsiteX3" fmla="*/ 470159 w 2104267"/>
              <a:gd name="connsiteY3" fmla="*/ 5499697 h 7793386"/>
              <a:gd name="connsiteX4" fmla="*/ 686360 w 2104267"/>
              <a:gd name="connsiteY4" fmla="*/ 5377273 h 7793386"/>
              <a:gd name="connsiteX5" fmla="*/ 1635766 w 2104267"/>
              <a:gd name="connsiteY5" fmla="*/ 5377273 h 7793386"/>
              <a:gd name="connsiteX6" fmla="*/ 1870768 w 2104267"/>
              <a:gd name="connsiteY6" fmla="*/ 5217179 h 7793386"/>
              <a:gd name="connsiteX7" fmla="*/ 1804967 w 2104267"/>
              <a:gd name="connsiteY7" fmla="*/ 5047668 h 7793386"/>
              <a:gd name="connsiteX8" fmla="*/ 282157 w 2104267"/>
              <a:gd name="connsiteY8" fmla="*/ 3013533 h 7793386"/>
              <a:gd name="connsiteX9" fmla="*/ 216357 w 2104267"/>
              <a:gd name="connsiteY9" fmla="*/ 2853439 h 7793386"/>
              <a:gd name="connsiteX10" fmla="*/ 441958 w 2104267"/>
              <a:gd name="connsiteY10" fmla="*/ 2693345 h 7793386"/>
              <a:gd name="connsiteX11" fmla="*/ 1569966 w 2104267"/>
              <a:gd name="connsiteY11" fmla="*/ 2693345 h 7793386"/>
              <a:gd name="connsiteX12" fmla="*/ 1804967 w 2104267"/>
              <a:gd name="connsiteY12" fmla="*/ 2542668 h 7793386"/>
              <a:gd name="connsiteX13" fmla="*/ 1729767 w 2104267"/>
              <a:gd name="connsiteY13" fmla="*/ 2363740 h 7793386"/>
              <a:gd name="connsiteX14" fmla="*/ 263357 w 2104267"/>
              <a:gd name="connsiteY14" fmla="*/ 404944 h 7793386"/>
              <a:gd name="connsiteX15" fmla="*/ 41281 w 2104267"/>
              <a:gd name="connsiteY15" fmla="*/ 279134 h 7793386"/>
              <a:gd name="connsiteX16" fmla="*/ 0 w 2104267"/>
              <a:gd name="connsiteY16" fmla="*/ 275971 h 7793386"/>
              <a:gd name="connsiteX17" fmla="*/ 0 w 2104267"/>
              <a:gd name="connsiteY17" fmla="*/ 0 h 7793386"/>
              <a:gd name="connsiteX0" fmla="*/ 2104267 w 2104267"/>
              <a:gd name="connsiteY0" fmla="*/ 7517415 h 7517415"/>
              <a:gd name="connsiteX1" fmla="*/ 2103126 w 2104267"/>
              <a:gd name="connsiteY1" fmla="*/ 7515862 h 7517415"/>
              <a:gd name="connsiteX2" fmla="*/ 535959 w 2104267"/>
              <a:gd name="connsiteY2" fmla="*/ 5383820 h 7517415"/>
              <a:gd name="connsiteX3" fmla="*/ 470159 w 2104267"/>
              <a:gd name="connsiteY3" fmla="*/ 5223726 h 7517415"/>
              <a:gd name="connsiteX4" fmla="*/ 686360 w 2104267"/>
              <a:gd name="connsiteY4" fmla="*/ 5101302 h 7517415"/>
              <a:gd name="connsiteX5" fmla="*/ 1635766 w 2104267"/>
              <a:gd name="connsiteY5" fmla="*/ 5101302 h 7517415"/>
              <a:gd name="connsiteX6" fmla="*/ 1870768 w 2104267"/>
              <a:gd name="connsiteY6" fmla="*/ 4941208 h 7517415"/>
              <a:gd name="connsiteX7" fmla="*/ 1804967 w 2104267"/>
              <a:gd name="connsiteY7" fmla="*/ 4771697 h 7517415"/>
              <a:gd name="connsiteX8" fmla="*/ 282157 w 2104267"/>
              <a:gd name="connsiteY8" fmla="*/ 2737562 h 7517415"/>
              <a:gd name="connsiteX9" fmla="*/ 216357 w 2104267"/>
              <a:gd name="connsiteY9" fmla="*/ 2577468 h 7517415"/>
              <a:gd name="connsiteX10" fmla="*/ 441958 w 2104267"/>
              <a:gd name="connsiteY10" fmla="*/ 2417374 h 7517415"/>
              <a:gd name="connsiteX11" fmla="*/ 1569966 w 2104267"/>
              <a:gd name="connsiteY11" fmla="*/ 2417374 h 7517415"/>
              <a:gd name="connsiteX12" fmla="*/ 1804967 w 2104267"/>
              <a:gd name="connsiteY12" fmla="*/ 2266697 h 7517415"/>
              <a:gd name="connsiteX13" fmla="*/ 1729767 w 2104267"/>
              <a:gd name="connsiteY13" fmla="*/ 2087769 h 7517415"/>
              <a:gd name="connsiteX14" fmla="*/ 263357 w 2104267"/>
              <a:gd name="connsiteY14" fmla="*/ 128973 h 7517415"/>
              <a:gd name="connsiteX15" fmla="*/ 41281 w 2104267"/>
              <a:gd name="connsiteY15" fmla="*/ 3163 h 7517415"/>
              <a:gd name="connsiteX16" fmla="*/ 0 w 2104267"/>
              <a:gd name="connsiteY16" fmla="*/ 0 h 7517415"/>
              <a:gd name="connsiteX0" fmla="*/ 2062986 w 2062986"/>
              <a:gd name="connsiteY0" fmla="*/ 7514252 h 7514252"/>
              <a:gd name="connsiteX1" fmla="*/ 2061845 w 2062986"/>
              <a:gd name="connsiteY1" fmla="*/ 7512699 h 7514252"/>
              <a:gd name="connsiteX2" fmla="*/ 494678 w 2062986"/>
              <a:gd name="connsiteY2" fmla="*/ 5380657 h 7514252"/>
              <a:gd name="connsiteX3" fmla="*/ 428878 w 2062986"/>
              <a:gd name="connsiteY3" fmla="*/ 5220563 h 7514252"/>
              <a:gd name="connsiteX4" fmla="*/ 645079 w 2062986"/>
              <a:gd name="connsiteY4" fmla="*/ 5098139 h 7514252"/>
              <a:gd name="connsiteX5" fmla="*/ 1594485 w 2062986"/>
              <a:gd name="connsiteY5" fmla="*/ 5098139 h 7514252"/>
              <a:gd name="connsiteX6" fmla="*/ 1829487 w 2062986"/>
              <a:gd name="connsiteY6" fmla="*/ 4938045 h 7514252"/>
              <a:gd name="connsiteX7" fmla="*/ 1763686 w 2062986"/>
              <a:gd name="connsiteY7" fmla="*/ 4768534 h 7514252"/>
              <a:gd name="connsiteX8" fmla="*/ 240876 w 2062986"/>
              <a:gd name="connsiteY8" fmla="*/ 2734399 h 7514252"/>
              <a:gd name="connsiteX9" fmla="*/ 175076 w 2062986"/>
              <a:gd name="connsiteY9" fmla="*/ 2574305 h 7514252"/>
              <a:gd name="connsiteX10" fmla="*/ 400677 w 2062986"/>
              <a:gd name="connsiteY10" fmla="*/ 2414211 h 7514252"/>
              <a:gd name="connsiteX11" fmla="*/ 1528685 w 2062986"/>
              <a:gd name="connsiteY11" fmla="*/ 2414211 h 7514252"/>
              <a:gd name="connsiteX12" fmla="*/ 1763686 w 2062986"/>
              <a:gd name="connsiteY12" fmla="*/ 2263534 h 7514252"/>
              <a:gd name="connsiteX13" fmla="*/ 1688486 w 2062986"/>
              <a:gd name="connsiteY13" fmla="*/ 2084606 h 7514252"/>
              <a:gd name="connsiteX14" fmla="*/ 222076 w 2062986"/>
              <a:gd name="connsiteY14" fmla="*/ 125810 h 7514252"/>
              <a:gd name="connsiteX15" fmla="*/ 0 w 2062986"/>
              <a:gd name="connsiteY15" fmla="*/ 0 h 7514252"/>
              <a:gd name="connsiteX0" fmla="*/ 1887910 w 1887910"/>
              <a:gd name="connsiteY0" fmla="*/ 7388442 h 7388442"/>
              <a:gd name="connsiteX1" fmla="*/ 1886769 w 1887910"/>
              <a:gd name="connsiteY1" fmla="*/ 7386889 h 7388442"/>
              <a:gd name="connsiteX2" fmla="*/ 319602 w 1887910"/>
              <a:gd name="connsiteY2" fmla="*/ 5254847 h 7388442"/>
              <a:gd name="connsiteX3" fmla="*/ 253802 w 1887910"/>
              <a:gd name="connsiteY3" fmla="*/ 5094753 h 7388442"/>
              <a:gd name="connsiteX4" fmla="*/ 470003 w 1887910"/>
              <a:gd name="connsiteY4" fmla="*/ 4972329 h 7388442"/>
              <a:gd name="connsiteX5" fmla="*/ 1419409 w 1887910"/>
              <a:gd name="connsiteY5" fmla="*/ 4972329 h 7388442"/>
              <a:gd name="connsiteX6" fmla="*/ 1654411 w 1887910"/>
              <a:gd name="connsiteY6" fmla="*/ 4812235 h 7388442"/>
              <a:gd name="connsiteX7" fmla="*/ 1588610 w 1887910"/>
              <a:gd name="connsiteY7" fmla="*/ 4642724 h 7388442"/>
              <a:gd name="connsiteX8" fmla="*/ 65800 w 1887910"/>
              <a:gd name="connsiteY8" fmla="*/ 2608589 h 7388442"/>
              <a:gd name="connsiteX9" fmla="*/ 0 w 1887910"/>
              <a:gd name="connsiteY9" fmla="*/ 2448495 h 7388442"/>
              <a:gd name="connsiteX10" fmla="*/ 225601 w 1887910"/>
              <a:gd name="connsiteY10" fmla="*/ 2288401 h 7388442"/>
              <a:gd name="connsiteX11" fmla="*/ 1353609 w 1887910"/>
              <a:gd name="connsiteY11" fmla="*/ 2288401 h 7388442"/>
              <a:gd name="connsiteX12" fmla="*/ 1588610 w 1887910"/>
              <a:gd name="connsiteY12" fmla="*/ 2137724 h 7388442"/>
              <a:gd name="connsiteX13" fmla="*/ 1513410 w 1887910"/>
              <a:gd name="connsiteY13" fmla="*/ 1958796 h 7388442"/>
              <a:gd name="connsiteX14" fmla="*/ 47000 w 1887910"/>
              <a:gd name="connsiteY14" fmla="*/ 0 h 738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87910" h="7388442">
                <a:moveTo>
                  <a:pt x="1887910" y="7388442"/>
                </a:moveTo>
                <a:lnTo>
                  <a:pt x="1886769" y="7386889"/>
                </a:lnTo>
                <a:lnTo>
                  <a:pt x="319602" y="5254847"/>
                </a:lnTo>
                <a:cubicBezTo>
                  <a:pt x="291402" y="5207761"/>
                  <a:pt x="253802" y="5151257"/>
                  <a:pt x="253802" y="5094753"/>
                </a:cubicBezTo>
                <a:cubicBezTo>
                  <a:pt x="253802" y="5019415"/>
                  <a:pt x="338402" y="4972329"/>
                  <a:pt x="470003" y="4972329"/>
                </a:cubicBezTo>
                <a:lnTo>
                  <a:pt x="1419409" y="4972329"/>
                </a:lnTo>
                <a:cubicBezTo>
                  <a:pt x="1569810" y="4972329"/>
                  <a:pt x="1654411" y="4896990"/>
                  <a:pt x="1654411" y="4812235"/>
                </a:cubicBezTo>
                <a:cubicBezTo>
                  <a:pt x="1654411" y="4746314"/>
                  <a:pt x="1616810" y="4689810"/>
                  <a:pt x="1588610" y="4642724"/>
                </a:cubicBezTo>
                <a:lnTo>
                  <a:pt x="65800" y="2608589"/>
                </a:lnTo>
                <a:cubicBezTo>
                  <a:pt x="37600" y="2561502"/>
                  <a:pt x="0" y="2504999"/>
                  <a:pt x="0" y="2448495"/>
                </a:cubicBezTo>
                <a:cubicBezTo>
                  <a:pt x="0" y="2354322"/>
                  <a:pt x="75200" y="2288401"/>
                  <a:pt x="225601" y="2288401"/>
                </a:cubicBezTo>
                <a:lnTo>
                  <a:pt x="1353609" y="2288401"/>
                </a:lnTo>
                <a:cubicBezTo>
                  <a:pt x="1504010" y="2288401"/>
                  <a:pt x="1588610" y="2222480"/>
                  <a:pt x="1588610" y="2137724"/>
                </a:cubicBezTo>
                <a:cubicBezTo>
                  <a:pt x="1588610" y="2081221"/>
                  <a:pt x="1551010" y="2005882"/>
                  <a:pt x="1513410" y="1958796"/>
                </a:cubicBezTo>
                <a:lnTo>
                  <a:pt x="47000" y="0"/>
                </a:lnTo>
              </a:path>
            </a:pathLst>
          </a:custGeom>
          <a:noFill/>
          <a:ln>
            <a:solidFill>
              <a:srgbClr val="00995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D98F6D50-C650-1AEE-05D2-0F64572135D9}"/>
              </a:ext>
            </a:extLst>
          </p:cNvPr>
          <p:cNvSpPr>
            <a:spLocks/>
          </p:cNvSpPr>
          <p:nvPr/>
        </p:nvSpPr>
        <p:spPr bwMode="auto">
          <a:xfrm flipH="1">
            <a:off x="-4143749" y="-3662300"/>
            <a:ext cx="5997394" cy="8061200"/>
          </a:xfrm>
          <a:custGeom>
            <a:avLst/>
            <a:gdLst>
              <a:gd name="connsiteX0" fmla="*/ 0 w 5997394"/>
              <a:gd name="connsiteY0" fmla="*/ 0 h 8061200"/>
              <a:gd name="connsiteX1" fmla="*/ 55927 w 5997394"/>
              <a:gd name="connsiteY1" fmla="*/ 0 h 8061200"/>
              <a:gd name="connsiteX2" fmla="*/ 1964768 w 5997394"/>
              <a:gd name="connsiteY2" fmla="*/ 0 h 8061200"/>
              <a:gd name="connsiteX3" fmla="*/ 2256170 w 5997394"/>
              <a:gd name="connsiteY3" fmla="*/ 141260 h 8061200"/>
              <a:gd name="connsiteX4" fmla="*/ 5922194 w 5997394"/>
              <a:gd name="connsiteY4" fmla="*/ 5009998 h 8061200"/>
              <a:gd name="connsiteX5" fmla="*/ 5997394 w 5997394"/>
              <a:gd name="connsiteY5" fmla="*/ 5188927 h 8061200"/>
              <a:gd name="connsiteX6" fmla="*/ 5715392 w 5997394"/>
              <a:gd name="connsiteY6" fmla="*/ 5377273 h 8061200"/>
              <a:gd name="connsiteX7" fmla="*/ 3929381 w 5997394"/>
              <a:gd name="connsiteY7" fmla="*/ 5377273 h 8061200"/>
              <a:gd name="connsiteX8" fmla="*/ 3703779 w 5997394"/>
              <a:gd name="connsiteY8" fmla="*/ 5499697 h 8061200"/>
              <a:gd name="connsiteX9" fmla="*/ 3778980 w 5997394"/>
              <a:gd name="connsiteY9" fmla="*/ 5659791 h 8061200"/>
              <a:gd name="connsiteX10" fmla="*/ 5273589 w 5997394"/>
              <a:gd name="connsiteY10" fmla="*/ 7693926 h 8061200"/>
              <a:gd name="connsiteX11" fmla="*/ 5339390 w 5997394"/>
              <a:gd name="connsiteY11" fmla="*/ 7872854 h 8061200"/>
              <a:gd name="connsiteX12" fmla="*/ 5047988 w 5997394"/>
              <a:gd name="connsiteY12" fmla="*/ 8061200 h 8061200"/>
              <a:gd name="connsiteX13" fmla="*/ 2500571 w 5997394"/>
              <a:gd name="connsiteY13" fmla="*/ 8061200 h 8061200"/>
              <a:gd name="connsiteX14" fmla="*/ 2190370 w 5997394"/>
              <a:gd name="connsiteY14" fmla="*/ 7910524 h 8061200"/>
              <a:gd name="connsiteX15" fmla="*/ 535959 w 5997394"/>
              <a:gd name="connsiteY15" fmla="*/ 5659791 h 8061200"/>
              <a:gd name="connsiteX16" fmla="*/ 470159 w 5997394"/>
              <a:gd name="connsiteY16" fmla="*/ 5499697 h 8061200"/>
              <a:gd name="connsiteX17" fmla="*/ 686360 w 5997394"/>
              <a:gd name="connsiteY17" fmla="*/ 5377273 h 8061200"/>
              <a:gd name="connsiteX18" fmla="*/ 1635766 w 5997394"/>
              <a:gd name="connsiteY18" fmla="*/ 5377273 h 8061200"/>
              <a:gd name="connsiteX19" fmla="*/ 1870768 w 5997394"/>
              <a:gd name="connsiteY19" fmla="*/ 5217179 h 8061200"/>
              <a:gd name="connsiteX20" fmla="*/ 1804967 w 5997394"/>
              <a:gd name="connsiteY20" fmla="*/ 5047668 h 8061200"/>
              <a:gd name="connsiteX21" fmla="*/ 282157 w 5997394"/>
              <a:gd name="connsiteY21" fmla="*/ 3013533 h 8061200"/>
              <a:gd name="connsiteX22" fmla="*/ 216357 w 5997394"/>
              <a:gd name="connsiteY22" fmla="*/ 2853439 h 8061200"/>
              <a:gd name="connsiteX23" fmla="*/ 441958 w 5997394"/>
              <a:gd name="connsiteY23" fmla="*/ 2693345 h 8061200"/>
              <a:gd name="connsiteX24" fmla="*/ 1569966 w 5997394"/>
              <a:gd name="connsiteY24" fmla="*/ 2693345 h 8061200"/>
              <a:gd name="connsiteX25" fmla="*/ 1804967 w 5997394"/>
              <a:gd name="connsiteY25" fmla="*/ 2542668 h 8061200"/>
              <a:gd name="connsiteX26" fmla="*/ 1729767 w 5997394"/>
              <a:gd name="connsiteY26" fmla="*/ 2363740 h 8061200"/>
              <a:gd name="connsiteX27" fmla="*/ 263357 w 5997394"/>
              <a:gd name="connsiteY27" fmla="*/ 404944 h 8061200"/>
              <a:gd name="connsiteX28" fmla="*/ 41281 w 5997394"/>
              <a:gd name="connsiteY28" fmla="*/ 279134 h 8061200"/>
              <a:gd name="connsiteX29" fmla="*/ 0 w 5997394"/>
              <a:gd name="connsiteY29" fmla="*/ 275971 h 8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97394" h="8061200">
                <a:moveTo>
                  <a:pt x="0" y="0"/>
                </a:moveTo>
                <a:lnTo>
                  <a:pt x="55927" y="0"/>
                </a:lnTo>
                <a:cubicBezTo>
                  <a:pt x="565554" y="0"/>
                  <a:pt x="1192788" y="0"/>
                  <a:pt x="1964768" y="0"/>
                </a:cubicBezTo>
                <a:cubicBezTo>
                  <a:pt x="2124569" y="0"/>
                  <a:pt x="2190370" y="47087"/>
                  <a:pt x="2256170" y="141260"/>
                </a:cubicBezTo>
                <a:cubicBezTo>
                  <a:pt x="2256170" y="141260"/>
                  <a:pt x="2256170" y="141260"/>
                  <a:pt x="5922194" y="5009998"/>
                </a:cubicBezTo>
                <a:cubicBezTo>
                  <a:pt x="5959794" y="5047668"/>
                  <a:pt x="5997394" y="5123006"/>
                  <a:pt x="5997394" y="5188927"/>
                </a:cubicBezTo>
                <a:cubicBezTo>
                  <a:pt x="5997394" y="5301934"/>
                  <a:pt x="5903393" y="5377273"/>
                  <a:pt x="5715392" y="5377273"/>
                </a:cubicBezTo>
                <a:cubicBezTo>
                  <a:pt x="5715392" y="5377273"/>
                  <a:pt x="5715392" y="5377273"/>
                  <a:pt x="3929381" y="5377273"/>
                </a:cubicBezTo>
                <a:cubicBezTo>
                  <a:pt x="3788380" y="5377273"/>
                  <a:pt x="3703779" y="5424359"/>
                  <a:pt x="3703779" y="5499697"/>
                </a:cubicBezTo>
                <a:cubicBezTo>
                  <a:pt x="3703779" y="5556201"/>
                  <a:pt x="3741379" y="5612705"/>
                  <a:pt x="3778980" y="5659791"/>
                </a:cubicBezTo>
                <a:cubicBezTo>
                  <a:pt x="3778980" y="5659791"/>
                  <a:pt x="3778980" y="5659791"/>
                  <a:pt x="5273589" y="7693926"/>
                </a:cubicBezTo>
                <a:cubicBezTo>
                  <a:pt x="5301790" y="7741012"/>
                  <a:pt x="5339390" y="7806933"/>
                  <a:pt x="5339390" y="7872854"/>
                </a:cubicBezTo>
                <a:cubicBezTo>
                  <a:pt x="5339390" y="7995279"/>
                  <a:pt x="5235989" y="8061200"/>
                  <a:pt x="5047988" y="8061200"/>
                </a:cubicBezTo>
                <a:cubicBezTo>
                  <a:pt x="5047988" y="8061200"/>
                  <a:pt x="5047988" y="8061200"/>
                  <a:pt x="2500571" y="8061200"/>
                </a:cubicBezTo>
                <a:cubicBezTo>
                  <a:pt x="2368971" y="8061200"/>
                  <a:pt x="2274970" y="8014114"/>
                  <a:pt x="2190370" y="7910524"/>
                </a:cubicBezTo>
                <a:cubicBezTo>
                  <a:pt x="2190370" y="7910524"/>
                  <a:pt x="2190370" y="7910524"/>
                  <a:pt x="535959" y="5659791"/>
                </a:cubicBezTo>
                <a:cubicBezTo>
                  <a:pt x="507759" y="5612705"/>
                  <a:pt x="470159" y="5556201"/>
                  <a:pt x="470159" y="5499697"/>
                </a:cubicBezTo>
                <a:cubicBezTo>
                  <a:pt x="470159" y="5424359"/>
                  <a:pt x="554759" y="5377273"/>
                  <a:pt x="686360" y="5377273"/>
                </a:cubicBezTo>
                <a:cubicBezTo>
                  <a:pt x="686360" y="5377273"/>
                  <a:pt x="686360" y="5377273"/>
                  <a:pt x="1635766" y="5377273"/>
                </a:cubicBezTo>
                <a:cubicBezTo>
                  <a:pt x="1786167" y="5377273"/>
                  <a:pt x="1870768" y="5301934"/>
                  <a:pt x="1870768" y="5217179"/>
                </a:cubicBezTo>
                <a:cubicBezTo>
                  <a:pt x="1870768" y="5151258"/>
                  <a:pt x="1833167" y="5094754"/>
                  <a:pt x="1804967" y="5047668"/>
                </a:cubicBezTo>
                <a:cubicBezTo>
                  <a:pt x="1804967" y="5047668"/>
                  <a:pt x="1804967" y="5047668"/>
                  <a:pt x="282157" y="3013533"/>
                </a:cubicBezTo>
                <a:cubicBezTo>
                  <a:pt x="253957" y="2966446"/>
                  <a:pt x="216357" y="2909943"/>
                  <a:pt x="216357" y="2853439"/>
                </a:cubicBezTo>
                <a:cubicBezTo>
                  <a:pt x="216357" y="2759266"/>
                  <a:pt x="291557" y="2693345"/>
                  <a:pt x="441958" y="2693345"/>
                </a:cubicBezTo>
                <a:cubicBezTo>
                  <a:pt x="441958" y="2693345"/>
                  <a:pt x="441958" y="2693345"/>
                  <a:pt x="1569966" y="2693345"/>
                </a:cubicBezTo>
                <a:cubicBezTo>
                  <a:pt x="1720367" y="2693345"/>
                  <a:pt x="1804967" y="2627424"/>
                  <a:pt x="1804967" y="2542668"/>
                </a:cubicBezTo>
                <a:cubicBezTo>
                  <a:pt x="1804967" y="2486165"/>
                  <a:pt x="1767367" y="2410826"/>
                  <a:pt x="1729767" y="2363740"/>
                </a:cubicBezTo>
                <a:cubicBezTo>
                  <a:pt x="1729767" y="2363740"/>
                  <a:pt x="1729767" y="2363740"/>
                  <a:pt x="263357" y="404944"/>
                </a:cubicBezTo>
                <a:cubicBezTo>
                  <a:pt x="199907" y="327251"/>
                  <a:pt x="120594" y="291936"/>
                  <a:pt x="41281" y="279134"/>
                </a:cubicBezTo>
                <a:lnTo>
                  <a:pt x="0" y="275971"/>
                </a:lnTo>
                <a:close/>
              </a:path>
            </a:pathLst>
          </a:custGeom>
          <a:solidFill>
            <a:srgbClr val="00995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42F980-D4C5-80C9-5680-AC871E4462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9" y="6345867"/>
            <a:ext cx="1072384" cy="394742"/>
          </a:xfrm>
          <a:prstGeom prst="rect">
            <a:avLst/>
          </a:prstGeom>
        </p:spPr>
      </p:pic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FB274CBC-F389-1779-3E04-A6482A021F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561" y="6455683"/>
            <a:ext cx="1021096" cy="19375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7801E6A-FC98-6BBE-04B0-91D730FA6D2E}"/>
              </a:ext>
            </a:extLst>
          </p:cNvPr>
          <p:cNvSpPr txBox="1"/>
          <p:nvPr/>
        </p:nvSpPr>
        <p:spPr>
          <a:xfrm>
            <a:off x="311982" y="4661058"/>
            <a:ext cx="3815383" cy="1085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O reconhecimento</a:t>
            </a:r>
            <a:endParaRPr lang="pt-BR" sz="3600" spc="-208" dirty="0">
              <a:solidFill>
                <a:srgbClr val="002D74"/>
              </a:solidFill>
              <a:latin typeface="Calibri Light" panose="020F0302020204030204"/>
              <a:cs typeface="Times New Roman" panose="02020603050405020304" pitchFamily="18" charset="0"/>
            </a:endParaRPr>
          </a:p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208" normalizeH="0" baseline="0" noProof="0" dirty="0">
                <a:ln>
                  <a:noFill/>
                </a:ln>
                <a:solidFill>
                  <a:srgbClr val="002D74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do nosso valor.</a:t>
            </a:r>
            <a:endParaRPr lang="pt-BR" sz="3600" spc="-208" dirty="0">
              <a:solidFill>
                <a:srgbClr val="002D74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4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7" grpId="0"/>
      <p:bldP spid="18" grpId="0"/>
      <p:bldP spid="19" grpId="0"/>
      <p:bldP spid="20" grpId="0"/>
      <p:bldP spid="21" grpId="0"/>
      <p:bldP spid="22" grpId="0"/>
      <p:bldP spid="35" grpId="0"/>
      <p:bldP spid="36" grpId="0"/>
      <p:bldP spid="37" grpId="0"/>
      <p:bldP spid="38" grpId="0"/>
      <p:bldP spid="39" grpId="0"/>
      <p:bldP spid="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camiseta azul&#10;&#10;Descrição gerada automaticamente com confiança média">
            <a:extLst>
              <a:ext uri="{FF2B5EF4-FFF2-40B4-BE49-F238E27FC236}">
                <a16:creationId xmlns:a16="http://schemas.microsoft.com/office/drawing/2014/main" id="{49428132-71AB-F8B5-06A2-CFDED1E633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45257"/>
            <a:ext cx="8938394" cy="6903258"/>
          </a:xfrm>
          <a:prstGeom prst="rect">
            <a:avLst/>
          </a:prstGeom>
        </p:spPr>
      </p:pic>
      <p:sp>
        <p:nvSpPr>
          <p:cNvPr id="21" name="Freeform 14">
            <a:extLst>
              <a:ext uri="{FF2B5EF4-FFF2-40B4-BE49-F238E27FC236}">
                <a16:creationId xmlns:a16="http://schemas.microsoft.com/office/drawing/2014/main" id="{638E6A8D-4D98-8F09-E93A-E2B4B2F1D146}"/>
              </a:ext>
            </a:extLst>
          </p:cNvPr>
          <p:cNvSpPr>
            <a:spLocks/>
          </p:cNvSpPr>
          <p:nvPr/>
        </p:nvSpPr>
        <p:spPr bwMode="auto">
          <a:xfrm>
            <a:off x="-252796" y="131805"/>
            <a:ext cx="9873487" cy="6594389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84" h="856">
                <a:moveTo>
                  <a:pt x="101" y="856"/>
                </a:moveTo>
                <a:cubicBezTo>
                  <a:pt x="372" y="856"/>
                  <a:pt x="372" y="856"/>
                  <a:pt x="372" y="856"/>
                </a:cubicBezTo>
                <a:cubicBezTo>
                  <a:pt x="388" y="856"/>
                  <a:pt x="396" y="851"/>
                  <a:pt x="405" y="840"/>
                </a:cubicBezTo>
                <a:cubicBezTo>
                  <a:pt x="581" y="601"/>
                  <a:pt x="581" y="601"/>
                  <a:pt x="581" y="601"/>
                </a:cubicBezTo>
                <a:cubicBezTo>
                  <a:pt x="584" y="596"/>
                  <a:pt x="588" y="590"/>
                  <a:pt x="588" y="584"/>
                </a:cubicBezTo>
                <a:cubicBezTo>
                  <a:pt x="588" y="576"/>
                  <a:pt x="579" y="571"/>
                  <a:pt x="565" y="571"/>
                </a:cubicBezTo>
                <a:cubicBezTo>
                  <a:pt x="464" y="571"/>
                  <a:pt x="464" y="571"/>
                  <a:pt x="464" y="571"/>
                </a:cubicBezTo>
                <a:cubicBezTo>
                  <a:pt x="448" y="571"/>
                  <a:pt x="439" y="563"/>
                  <a:pt x="439" y="554"/>
                </a:cubicBezTo>
                <a:cubicBezTo>
                  <a:pt x="439" y="547"/>
                  <a:pt x="443" y="541"/>
                  <a:pt x="446" y="536"/>
                </a:cubicBezTo>
                <a:cubicBezTo>
                  <a:pt x="608" y="320"/>
                  <a:pt x="608" y="320"/>
                  <a:pt x="608" y="320"/>
                </a:cubicBezTo>
                <a:cubicBezTo>
                  <a:pt x="611" y="315"/>
                  <a:pt x="615" y="309"/>
                  <a:pt x="615" y="303"/>
                </a:cubicBezTo>
                <a:cubicBezTo>
                  <a:pt x="615" y="293"/>
                  <a:pt x="607" y="286"/>
                  <a:pt x="591" y="286"/>
                </a:cubicBezTo>
                <a:cubicBezTo>
                  <a:pt x="471" y="286"/>
                  <a:pt x="471" y="286"/>
                  <a:pt x="471" y="286"/>
                </a:cubicBezTo>
                <a:cubicBezTo>
                  <a:pt x="455" y="286"/>
                  <a:pt x="446" y="279"/>
                  <a:pt x="446" y="270"/>
                </a:cubicBezTo>
                <a:cubicBezTo>
                  <a:pt x="446" y="264"/>
                  <a:pt x="450" y="256"/>
                  <a:pt x="454" y="251"/>
                </a:cubicBezTo>
                <a:cubicBezTo>
                  <a:pt x="610" y="43"/>
                  <a:pt x="610" y="43"/>
                  <a:pt x="610" y="43"/>
                </a:cubicBezTo>
                <a:cubicBezTo>
                  <a:pt x="619" y="32"/>
                  <a:pt x="631" y="29"/>
                  <a:pt x="642" y="29"/>
                </a:cubicBezTo>
                <a:cubicBezTo>
                  <a:pt x="653" y="29"/>
                  <a:pt x="665" y="32"/>
                  <a:pt x="674" y="43"/>
                </a:cubicBezTo>
                <a:cubicBezTo>
                  <a:pt x="830" y="251"/>
                  <a:pt x="830" y="251"/>
                  <a:pt x="830" y="251"/>
                </a:cubicBezTo>
                <a:cubicBezTo>
                  <a:pt x="834" y="256"/>
                  <a:pt x="838" y="264"/>
                  <a:pt x="838" y="270"/>
                </a:cubicBezTo>
                <a:cubicBezTo>
                  <a:pt x="838" y="279"/>
                  <a:pt x="829" y="286"/>
                  <a:pt x="813" y="286"/>
                </a:cubicBezTo>
                <a:cubicBezTo>
                  <a:pt x="693" y="286"/>
                  <a:pt x="693" y="286"/>
                  <a:pt x="693" y="286"/>
                </a:cubicBezTo>
                <a:cubicBezTo>
                  <a:pt x="677" y="286"/>
                  <a:pt x="669" y="293"/>
                  <a:pt x="669" y="303"/>
                </a:cubicBezTo>
                <a:cubicBezTo>
                  <a:pt x="669" y="309"/>
                  <a:pt x="673" y="315"/>
                  <a:pt x="676" y="320"/>
                </a:cubicBezTo>
                <a:cubicBezTo>
                  <a:pt x="838" y="536"/>
                  <a:pt x="838" y="536"/>
                  <a:pt x="838" y="536"/>
                </a:cubicBezTo>
                <a:cubicBezTo>
                  <a:pt x="841" y="541"/>
                  <a:pt x="845" y="547"/>
                  <a:pt x="845" y="554"/>
                </a:cubicBezTo>
                <a:cubicBezTo>
                  <a:pt x="845" y="563"/>
                  <a:pt x="836" y="571"/>
                  <a:pt x="820" y="571"/>
                </a:cubicBezTo>
                <a:cubicBezTo>
                  <a:pt x="719" y="571"/>
                  <a:pt x="719" y="571"/>
                  <a:pt x="719" y="571"/>
                </a:cubicBezTo>
                <a:cubicBezTo>
                  <a:pt x="705" y="571"/>
                  <a:pt x="696" y="576"/>
                  <a:pt x="696" y="584"/>
                </a:cubicBezTo>
                <a:cubicBezTo>
                  <a:pt x="696" y="590"/>
                  <a:pt x="700" y="596"/>
                  <a:pt x="703" y="601"/>
                </a:cubicBezTo>
                <a:cubicBezTo>
                  <a:pt x="879" y="840"/>
                  <a:pt x="879" y="840"/>
                  <a:pt x="879" y="840"/>
                </a:cubicBezTo>
                <a:cubicBezTo>
                  <a:pt x="888" y="851"/>
                  <a:pt x="898" y="856"/>
                  <a:pt x="912" y="856"/>
                </a:cubicBezTo>
                <a:cubicBezTo>
                  <a:pt x="1183" y="856"/>
                  <a:pt x="1183" y="856"/>
                  <a:pt x="1183" y="856"/>
                </a:cubicBezTo>
                <a:cubicBezTo>
                  <a:pt x="1203" y="856"/>
                  <a:pt x="1214" y="849"/>
                  <a:pt x="1214" y="836"/>
                </a:cubicBezTo>
                <a:cubicBezTo>
                  <a:pt x="1214" y="829"/>
                  <a:pt x="1210" y="822"/>
                  <a:pt x="1207" y="817"/>
                </a:cubicBezTo>
                <a:cubicBezTo>
                  <a:pt x="1048" y="601"/>
                  <a:pt x="1048" y="601"/>
                  <a:pt x="1048" y="601"/>
                </a:cubicBezTo>
                <a:cubicBezTo>
                  <a:pt x="1044" y="596"/>
                  <a:pt x="1040" y="590"/>
                  <a:pt x="1040" y="584"/>
                </a:cubicBezTo>
                <a:cubicBezTo>
                  <a:pt x="1040" y="576"/>
                  <a:pt x="1049" y="571"/>
                  <a:pt x="1064" y="571"/>
                </a:cubicBezTo>
                <a:cubicBezTo>
                  <a:pt x="1254" y="571"/>
                  <a:pt x="1254" y="571"/>
                  <a:pt x="1254" y="571"/>
                </a:cubicBezTo>
                <a:cubicBezTo>
                  <a:pt x="1274" y="571"/>
                  <a:pt x="1284" y="563"/>
                  <a:pt x="1284" y="551"/>
                </a:cubicBezTo>
                <a:cubicBezTo>
                  <a:pt x="1284" y="544"/>
                  <a:pt x="1280" y="536"/>
                  <a:pt x="1276" y="532"/>
                </a:cubicBezTo>
                <a:cubicBezTo>
                  <a:pt x="886" y="15"/>
                  <a:pt x="886" y="15"/>
                  <a:pt x="886" y="15"/>
                </a:cubicBezTo>
                <a:cubicBezTo>
                  <a:pt x="879" y="5"/>
                  <a:pt x="872" y="0"/>
                  <a:pt x="855" y="0"/>
                </a:cubicBezTo>
                <a:cubicBezTo>
                  <a:pt x="417" y="0"/>
                  <a:pt x="417" y="0"/>
                  <a:pt x="417" y="0"/>
                </a:cubicBezTo>
                <a:cubicBezTo>
                  <a:pt x="406" y="0"/>
                  <a:pt x="394" y="3"/>
                  <a:pt x="385" y="15"/>
                </a:cubicBezTo>
                <a:cubicBezTo>
                  <a:pt x="8" y="532"/>
                  <a:pt x="8" y="532"/>
                  <a:pt x="8" y="532"/>
                </a:cubicBezTo>
                <a:cubicBezTo>
                  <a:pt x="3" y="539"/>
                  <a:pt x="0" y="545"/>
                  <a:pt x="0" y="551"/>
                </a:cubicBezTo>
                <a:cubicBezTo>
                  <a:pt x="0" y="563"/>
                  <a:pt x="10" y="571"/>
                  <a:pt x="30" y="571"/>
                </a:cubicBezTo>
                <a:cubicBezTo>
                  <a:pt x="220" y="571"/>
                  <a:pt x="220" y="571"/>
                  <a:pt x="220" y="571"/>
                </a:cubicBezTo>
                <a:cubicBezTo>
                  <a:pt x="235" y="571"/>
                  <a:pt x="244" y="576"/>
                  <a:pt x="244" y="584"/>
                </a:cubicBezTo>
                <a:cubicBezTo>
                  <a:pt x="244" y="590"/>
                  <a:pt x="240" y="596"/>
                  <a:pt x="236" y="601"/>
                </a:cubicBezTo>
                <a:cubicBezTo>
                  <a:pt x="77" y="817"/>
                  <a:pt x="77" y="817"/>
                  <a:pt x="77" y="817"/>
                </a:cubicBezTo>
                <a:cubicBezTo>
                  <a:pt x="74" y="822"/>
                  <a:pt x="70" y="829"/>
                  <a:pt x="70" y="836"/>
                </a:cubicBezTo>
                <a:cubicBezTo>
                  <a:pt x="70" y="849"/>
                  <a:pt x="81" y="856"/>
                  <a:pt x="101" y="856"/>
                </a:cubicBezTo>
              </a:path>
            </a:pathLst>
          </a:custGeom>
          <a:gradFill>
            <a:gsLst>
              <a:gs pos="0">
                <a:srgbClr val="009EDB">
                  <a:alpha val="52000"/>
                </a:srgbClr>
              </a:gs>
              <a:gs pos="100000">
                <a:srgbClr val="002D74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49DCCDDA-F07F-13F9-2D3A-56C5ACB12A72}"/>
              </a:ext>
            </a:extLst>
          </p:cNvPr>
          <p:cNvSpPr>
            <a:spLocks/>
          </p:cNvSpPr>
          <p:nvPr/>
        </p:nvSpPr>
        <p:spPr bwMode="auto">
          <a:xfrm>
            <a:off x="478724" y="657585"/>
            <a:ext cx="9873487" cy="6594389"/>
          </a:xfrm>
          <a:custGeom>
            <a:avLst/>
            <a:gdLst>
              <a:gd name="T0" fmla="*/ 101 w 1284"/>
              <a:gd name="T1" fmla="*/ 856 h 856"/>
              <a:gd name="T2" fmla="*/ 372 w 1284"/>
              <a:gd name="T3" fmla="*/ 856 h 856"/>
              <a:gd name="T4" fmla="*/ 405 w 1284"/>
              <a:gd name="T5" fmla="*/ 840 h 856"/>
              <a:gd name="T6" fmla="*/ 581 w 1284"/>
              <a:gd name="T7" fmla="*/ 601 h 856"/>
              <a:gd name="T8" fmla="*/ 588 w 1284"/>
              <a:gd name="T9" fmla="*/ 584 h 856"/>
              <a:gd name="T10" fmla="*/ 565 w 1284"/>
              <a:gd name="T11" fmla="*/ 571 h 856"/>
              <a:gd name="T12" fmla="*/ 464 w 1284"/>
              <a:gd name="T13" fmla="*/ 571 h 856"/>
              <a:gd name="T14" fmla="*/ 439 w 1284"/>
              <a:gd name="T15" fmla="*/ 554 h 856"/>
              <a:gd name="T16" fmla="*/ 446 w 1284"/>
              <a:gd name="T17" fmla="*/ 536 h 856"/>
              <a:gd name="T18" fmla="*/ 608 w 1284"/>
              <a:gd name="T19" fmla="*/ 320 h 856"/>
              <a:gd name="T20" fmla="*/ 615 w 1284"/>
              <a:gd name="T21" fmla="*/ 303 h 856"/>
              <a:gd name="T22" fmla="*/ 591 w 1284"/>
              <a:gd name="T23" fmla="*/ 286 h 856"/>
              <a:gd name="T24" fmla="*/ 471 w 1284"/>
              <a:gd name="T25" fmla="*/ 286 h 856"/>
              <a:gd name="T26" fmla="*/ 446 w 1284"/>
              <a:gd name="T27" fmla="*/ 270 h 856"/>
              <a:gd name="T28" fmla="*/ 454 w 1284"/>
              <a:gd name="T29" fmla="*/ 251 h 856"/>
              <a:gd name="T30" fmla="*/ 610 w 1284"/>
              <a:gd name="T31" fmla="*/ 43 h 856"/>
              <a:gd name="T32" fmla="*/ 642 w 1284"/>
              <a:gd name="T33" fmla="*/ 29 h 856"/>
              <a:gd name="T34" fmla="*/ 674 w 1284"/>
              <a:gd name="T35" fmla="*/ 43 h 856"/>
              <a:gd name="T36" fmla="*/ 830 w 1284"/>
              <a:gd name="T37" fmla="*/ 251 h 856"/>
              <a:gd name="T38" fmla="*/ 838 w 1284"/>
              <a:gd name="T39" fmla="*/ 270 h 856"/>
              <a:gd name="T40" fmla="*/ 813 w 1284"/>
              <a:gd name="T41" fmla="*/ 286 h 856"/>
              <a:gd name="T42" fmla="*/ 693 w 1284"/>
              <a:gd name="T43" fmla="*/ 286 h 856"/>
              <a:gd name="T44" fmla="*/ 669 w 1284"/>
              <a:gd name="T45" fmla="*/ 303 h 856"/>
              <a:gd name="T46" fmla="*/ 676 w 1284"/>
              <a:gd name="T47" fmla="*/ 320 h 856"/>
              <a:gd name="T48" fmla="*/ 838 w 1284"/>
              <a:gd name="T49" fmla="*/ 536 h 856"/>
              <a:gd name="T50" fmla="*/ 845 w 1284"/>
              <a:gd name="T51" fmla="*/ 554 h 856"/>
              <a:gd name="T52" fmla="*/ 820 w 1284"/>
              <a:gd name="T53" fmla="*/ 571 h 856"/>
              <a:gd name="T54" fmla="*/ 719 w 1284"/>
              <a:gd name="T55" fmla="*/ 571 h 856"/>
              <a:gd name="T56" fmla="*/ 696 w 1284"/>
              <a:gd name="T57" fmla="*/ 584 h 856"/>
              <a:gd name="T58" fmla="*/ 703 w 1284"/>
              <a:gd name="T59" fmla="*/ 601 h 856"/>
              <a:gd name="T60" fmla="*/ 879 w 1284"/>
              <a:gd name="T61" fmla="*/ 840 h 856"/>
              <a:gd name="T62" fmla="*/ 912 w 1284"/>
              <a:gd name="T63" fmla="*/ 856 h 856"/>
              <a:gd name="T64" fmla="*/ 1183 w 1284"/>
              <a:gd name="T65" fmla="*/ 856 h 856"/>
              <a:gd name="T66" fmla="*/ 1214 w 1284"/>
              <a:gd name="T67" fmla="*/ 836 h 856"/>
              <a:gd name="T68" fmla="*/ 1207 w 1284"/>
              <a:gd name="T69" fmla="*/ 817 h 856"/>
              <a:gd name="T70" fmla="*/ 1048 w 1284"/>
              <a:gd name="T71" fmla="*/ 601 h 856"/>
              <a:gd name="T72" fmla="*/ 1040 w 1284"/>
              <a:gd name="T73" fmla="*/ 584 h 856"/>
              <a:gd name="T74" fmla="*/ 1064 w 1284"/>
              <a:gd name="T75" fmla="*/ 571 h 856"/>
              <a:gd name="T76" fmla="*/ 1254 w 1284"/>
              <a:gd name="T77" fmla="*/ 571 h 856"/>
              <a:gd name="T78" fmla="*/ 1284 w 1284"/>
              <a:gd name="T79" fmla="*/ 551 h 856"/>
              <a:gd name="T80" fmla="*/ 1276 w 1284"/>
              <a:gd name="T81" fmla="*/ 532 h 856"/>
              <a:gd name="T82" fmla="*/ 886 w 1284"/>
              <a:gd name="T83" fmla="*/ 15 h 856"/>
              <a:gd name="T84" fmla="*/ 855 w 1284"/>
              <a:gd name="T85" fmla="*/ 0 h 856"/>
              <a:gd name="T86" fmla="*/ 417 w 1284"/>
              <a:gd name="T87" fmla="*/ 0 h 856"/>
              <a:gd name="T88" fmla="*/ 385 w 1284"/>
              <a:gd name="T89" fmla="*/ 15 h 856"/>
              <a:gd name="T90" fmla="*/ 8 w 1284"/>
              <a:gd name="T91" fmla="*/ 532 h 856"/>
              <a:gd name="T92" fmla="*/ 0 w 1284"/>
              <a:gd name="T93" fmla="*/ 551 h 856"/>
              <a:gd name="T94" fmla="*/ 30 w 1284"/>
              <a:gd name="T95" fmla="*/ 571 h 856"/>
              <a:gd name="T96" fmla="*/ 220 w 1284"/>
              <a:gd name="T97" fmla="*/ 571 h 856"/>
              <a:gd name="T98" fmla="*/ 244 w 1284"/>
              <a:gd name="T99" fmla="*/ 584 h 856"/>
              <a:gd name="T100" fmla="*/ 236 w 1284"/>
              <a:gd name="T101" fmla="*/ 601 h 856"/>
              <a:gd name="T102" fmla="*/ 77 w 1284"/>
              <a:gd name="T103" fmla="*/ 817 h 856"/>
              <a:gd name="T104" fmla="*/ 70 w 1284"/>
              <a:gd name="T105" fmla="*/ 836 h 856"/>
              <a:gd name="T106" fmla="*/ 101 w 1284"/>
              <a:gd name="T107" fmla="*/ 856 h 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84" h="856">
                <a:moveTo>
                  <a:pt x="101" y="856"/>
                </a:moveTo>
                <a:cubicBezTo>
                  <a:pt x="372" y="856"/>
                  <a:pt x="372" y="856"/>
                  <a:pt x="372" y="856"/>
                </a:cubicBezTo>
                <a:cubicBezTo>
                  <a:pt x="388" y="856"/>
                  <a:pt x="396" y="851"/>
                  <a:pt x="405" y="840"/>
                </a:cubicBezTo>
                <a:cubicBezTo>
                  <a:pt x="581" y="601"/>
                  <a:pt x="581" y="601"/>
                  <a:pt x="581" y="601"/>
                </a:cubicBezTo>
                <a:cubicBezTo>
                  <a:pt x="584" y="596"/>
                  <a:pt x="588" y="590"/>
                  <a:pt x="588" y="584"/>
                </a:cubicBezTo>
                <a:cubicBezTo>
                  <a:pt x="588" y="576"/>
                  <a:pt x="579" y="571"/>
                  <a:pt x="565" y="571"/>
                </a:cubicBezTo>
                <a:cubicBezTo>
                  <a:pt x="464" y="571"/>
                  <a:pt x="464" y="571"/>
                  <a:pt x="464" y="571"/>
                </a:cubicBezTo>
                <a:cubicBezTo>
                  <a:pt x="448" y="571"/>
                  <a:pt x="439" y="563"/>
                  <a:pt x="439" y="554"/>
                </a:cubicBezTo>
                <a:cubicBezTo>
                  <a:pt x="439" y="547"/>
                  <a:pt x="443" y="541"/>
                  <a:pt x="446" y="536"/>
                </a:cubicBezTo>
                <a:cubicBezTo>
                  <a:pt x="608" y="320"/>
                  <a:pt x="608" y="320"/>
                  <a:pt x="608" y="320"/>
                </a:cubicBezTo>
                <a:cubicBezTo>
                  <a:pt x="611" y="315"/>
                  <a:pt x="615" y="309"/>
                  <a:pt x="615" y="303"/>
                </a:cubicBezTo>
                <a:cubicBezTo>
                  <a:pt x="615" y="293"/>
                  <a:pt x="607" y="286"/>
                  <a:pt x="591" y="286"/>
                </a:cubicBezTo>
                <a:cubicBezTo>
                  <a:pt x="471" y="286"/>
                  <a:pt x="471" y="286"/>
                  <a:pt x="471" y="286"/>
                </a:cubicBezTo>
                <a:cubicBezTo>
                  <a:pt x="455" y="286"/>
                  <a:pt x="446" y="279"/>
                  <a:pt x="446" y="270"/>
                </a:cubicBezTo>
                <a:cubicBezTo>
                  <a:pt x="446" y="264"/>
                  <a:pt x="450" y="256"/>
                  <a:pt x="454" y="251"/>
                </a:cubicBezTo>
                <a:cubicBezTo>
                  <a:pt x="610" y="43"/>
                  <a:pt x="610" y="43"/>
                  <a:pt x="610" y="43"/>
                </a:cubicBezTo>
                <a:cubicBezTo>
                  <a:pt x="619" y="32"/>
                  <a:pt x="631" y="29"/>
                  <a:pt x="642" y="29"/>
                </a:cubicBezTo>
                <a:cubicBezTo>
                  <a:pt x="653" y="29"/>
                  <a:pt x="665" y="32"/>
                  <a:pt x="674" y="43"/>
                </a:cubicBezTo>
                <a:cubicBezTo>
                  <a:pt x="830" y="251"/>
                  <a:pt x="830" y="251"/>
                  <a:pt x="830" y="251"/>
                </a:cubicBezTo>
                <a:cubicBezTo>
                  <a:pt x="834" y="256"/>
                  <a:pt x="838" y="264"/>
                  <a:pt x="838" y="270"/>
                </a:cubicBezTo>
                <a:cubicBezTo>
                  <a:pt x="838" y="279"/>
                  <a:pt x="829" y="286"/>
                  <a:pt x="813" y="286"/>
                </a:cubicBezTo>
                <a:cubicBezTo>
                  <a:pt x="693" y="286"/>
                  <a:pt x="693" y="286"/>
                  <a:pt x="693" y="286"/>
                </a:cubicBezTo>
                <a:cubicBezTo>
                  <a:pt x="677" y="286"/>
                  <a:pt x="669" y="293"/>
                  <a:pt x="669" y="303"/>
                </a:cubicBezTo>
                <a:cubicBezTo>
                  <a:pt x="669" y="309"/>
                  <a:pt x="673" y="315"/>
                  <a:pt x="676" y="320"/>
                </a:cubicBezTo>
                <a:cubicBezTo>
                  <a:pt x="838" y="536"/>
                  <a:pt x="838" y="536"/>
                  <a:pt x="838" y="536"/>
                </a:cubicBezTo>
                <a:cubicBezTo>
                  <a:pt x="841" y="541"/>
                  <a:pt x="845" y="547"/>
                  <a:pt x="845" y="554"/>
                </a:cubicBezTo>
                <a:cubicBezTo>
                  <a:pt x="845" y="563"/>
                  <a:pt x="836" y="571"/>
                  <a:pt x="820" y="571"/>
                </a:cubicBezTo>
                <a:cubicBezTo>
                  <a:pt x="719" y="571"/>
                  <a:pt x="719" y="571"/>
                  <a:pt x="719" y="571"/>
                </a:cubicBezTo>
                <a:cubicBezTo>
                  <a:pt x="705" y="571"/>
                  <a:pt x="696" y="576"/>
                  <a:pt x="696" y="584"/>
                </a:cubicBezTo>
                <a:cubicBezTo>
                  <a:pt x="696" y="590"/>
                  <a:pt x="700" y="596"/>
                  <a:pt x="703" y="601"/>
                </a:cubicBezTo>
                <a:cubicBezTo>
                  <a:pt x="879" y="840"/>
                  <a:pt x="879" y="840"/>
                  <a:pt x="879" y="840"/>
                </a:cubicBezTo>
                <a:cubicBezTo>
                  <a:pt x="888" y="851"/>
                  <a:pt x="898" y="856"/>
                  <a:pt x="912" y="856"/>
                </a:cubicBezTo>
                <a:cubicBezTo>
                  <a:pt x="1183" y="856"/>
                  <a:pt x="1183" y="856"/>
                  <a:pt x="1183" y="856"/>
                </a:cubicBezTo>
                <a:cubicBezTo>
                  <a:pt x="1203" y="856"/>
                  <a:pt x="1214" y="849"/>
                  <a:pt x="1214" y="836"/>
                </a:cubicBezTo>
                <a:cubicBezTo>
                  <a:pt x="1214" y="829"/>
                  <a:pt x="1210" y="822"/>
                  <a:pt x="1207" y="817"/>
                </a:cubicBezTo>
                <a:cubicBezTo>
                  <a:pt x="1048" y="601"/>
                  <a:pt x="1048" y="601"/>
                  <a:pt x="1048" y="601"/>
                </a:cubicBezTo>
                <a:cubicBezTo>
                  <a:pt x="1044" y="596"/>
                  <a:pt x="1040" y="590"/>
                  <a:pt x="1040" y="584"/>
                </a:cubicBezTo>
                <a:cubicBezTo>
                  <a:pt x="1040" y="576"/>
                  <a:pt x="1049" y="571"/>
                  <a:pt x="1064" y="571"/>
                </a:cubicBezTo>
                <a:cubicBezTo>
                  <a:pt x="1254" y="571"/>
                  <a:pt x="1254" y="571"/>
                  <a:pt x="1254" y="571"/>
                </a:cubicBezTo>
                <a:cubicBezTo>
                  <a:pt x="1274" y="571"/>
                  <a:pt x="1284" y="563"/>
                  <a:pt x="1284" y="551"/>
                </a:cubicBezTo>
                <a:cubicBezTo>
                  <a:pt x="1284" y="544"/>
                  <a:pt x="1280" y="536"/>
                  <a:pt x="1276" y="532"/>
                </a:cubicBezTo>
                <a:cubicBezTo>
                  <a:pt x="886" y="15"/>
                  <a:pt x="886" y="15"/>
                  <a:pt x="886" y="15"/>
                </a:cubicBezTo>
                <a:cubicBezTo>
                  <a:pt x="879" y="5"/>
                  <a:pt x="872" y="0"/>
                  <a:pt x="855" y="0"/>
                </a:cubicBezTo>
                <a:cubicBezTo>
                  <a:pt x="417" y="0"/>
                  <a:pt x="417" y="0"/>
                  <a:pt x="417" y="0"/>
                </a:cubicBezTo>
                <a:cubicBezTo>
                  <a:pt x="406" y="0"/>
                  <a:pt x="394" y="3"/>
                  <a:pt x="385" y="15"/>
                </a:cubicBezTo>
                <a:cubicBezTo>
                  <a:pt x="8" y="532"/>
                  <a:pt x="8" y="532"/>
                  <a:pt x="8" y="532"/>
                </a:cubicBezTo>
                <a:cubicBezTo>
                  <a:pt x="3" y="539"/>
                  <a:pt x="0" y="545"/>
                  <a:pt x="0" y="551"/>
                </a:cubicBezTo>
                <a:cubicBezTo>
                  <a:pt x="0" y="563"/>
                  <a:pt x="10" y="571"/>
                  <a:pt x="30" y="571"/>
                </a:cubicBezTo>
                <a:cubicBezTo>
                  <a:pt x="220" y="571"/>
                  <a:pt x="220" y="571"/>
                  <a:pt x="220" y="571"/>
                </a:cubicBezTo>
                <a:cubicBezTo>
                  <a:pt x="235" y="571"/>
                  <a:pt x="244" y="576"/>
                  <a:pt x="244" y="584"/>
                </a:cubicBezTo>
                <a:cubicBezTo>
                  <a:pt x="244" y="590"/>
                  <a:pt x="240" y="596"/>
                  <a:pt x="236" y="601"/>
                </a:cubicBezTo>
                <a:cubicBezTo>
                  <a:pt x="77" y="817"/>
                  <a:pt x="77" y="817"/>
                  <a:pt x="77" y="817"/>
                </a:cubicBezTo>
                <a:cubicBezTo>
                  <a:pt x="74" y="822"/>
                  <a:pt x="70" y="829"/>
                  <a:pt x="70" y="836"/>
                </a:cubicBezTo>
                <a:cubicBezTo>
                  <a:pt x="70" y="849"/>
                  <a:pt x="81" y="856"/>
                  <a:pt x="101" y="856"/>
                </a:cubicBezTo>
              </a:path>
            </a:pathLst>
          </a:custGeom>
          <a:noFill/>
          <a:ln>
            <a:solidFill>
              <a:srgbClr val="009ED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CFE3BC"/>
              </a:solidFill>
            </a:endParaRPr>
          </a:p>
        </p:txBody>
      </p:sp>
      <p:pic>
        <p:nvPicPr>
          <p:cNvPr id="9" name="Imagem 8" descr="Mulher com roupa azul&#10;&#10;Descrição gerada automaticamente com confiança média">
            <a:extLst>
              <a:ext uri="{FF2B5EF4-FFF2-40B4-BE49-F238E27FC236}">
                <a16:creationId xmlns:a16="http://schemas.microsoft.com/office/drawing/2014/main" id="{9945FC09-C076-B729-F734-99E935B563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887" y="632184"/>
            <a:ext cx="8728809" cy="622581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C8B3731-23E8-FC72-8D7F-E59638E11B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83" y="5166850"/>
            <a:ext cx="3792340" cy="1395953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845FAA69-2B02-75D2-7CD2-BB60D8DF88EC}"/>
              </a:ext>
            </a:extLst>
          </p:cNvPr>
          <p:cNvSpPr txBox="1"/>
          <p:nvPr/>
        </p:nvSpPr>
        <p:spPr>
          <a:xfrm>
            <a:off x="9620691" y="2509036"/>
            <a:ext cx="2437814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BR" sz="2400" dirty="0">
                <a:solidFill>
                  <a:srgbClr val="002D74"/>
                </a:solidFill>
              </a:rPr>
              <a:t>Referência para </a:t>
            </a:r>
            <a:r>
              <a:rPr lang="pt-BR" sz="2400" b="1" dirty="0">
                <a:solidFill>
                  <a:srgbClr val="009EDB"/>
                </a:solidFill>
              </a:rPr>
              <a:t>cuidar da sua saúde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6B40447-EAA0-800E-6BCE-24CC270B9880}"/>
              </a:ext>
            </a:extLst>
          </p:cNvPr>
          <p:cNvSpPr txBox="1"/>
          <p:nvPr/>
        </p:nvSpPr>
        <p:spPr>
          <a:xfrm>
            <a:off x="761769" y="3428999"/>
            <a:ext cx="3011986" cy="1152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1748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1" i="0" u="none" strike="noStrike" kern="1200" cap="none" spc="-208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Saúde</a:t>
            </a:r>
            <a:endParaRPr lang="pt-BR" sz="6600" spc="-208" dirty="0">
              <a:solidFill>
                <a:schemeClr val="bg1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8784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3229 2.22222E-6 L -0.00091 2.22222E-6 " pathEditMode="relative" rAng="0" ptsTypes="AA" p14:bounceEnd="46667">
                                          <p:cBhvr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 animBg="1"/>
          <p:bldP spid="25" grpId="0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35" presetClass="pat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3229 2.22222E-6 L -0.00091 2.22222E-6 " pathEditMode="relative" rAng="0" ptsTypes="AA">
                                          <p:cBhvr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7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0" grpId="0" animBg="1"/>
          <p:bldP spid="25" grpId="0"/>
          <p:bldP spid="12" grpId="0"/>
          <p:bldP spid="12" grpId="1"/>
        </p:bldLst>
      </p:timing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</TotalTime>
  <Words>2198</Words>
  <Application>Microsoft Office PowerPoint</Application>
  <PresentationFormat>Widescreen</PresentationFormat>
  <Paragraphs>528</Paragraphs>
  <Slides>33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Martim Machado Ferreira Lopes Pontes Noronha</dc:creator>
  <cp:lastModifiedBy>Usuário Convidado</cp:lastModifiedBy>
  <cp:revision>123</cp:revision>
  <dcterms:created xsi:type="dcterms:W3CDTF">2024-02-28T11:26:41Z</dcterms:created>
  <dcterms:modified xsi:type="dcterms:W3CDTF">2024-08-16T14:00:17Z</dcterms:modified>
</cp:coreProperties>
</file>